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2" r:id="rId2"/>
    <p:sldId id="279" r:id="rId3"/>
    <p:sldId id="280" r:id="rId4"/>
    <p:sldId id="281" r:id="rId5"/>
    <p:sldId id="282" r:id="rId6"/>
    <p:sldId id="278" r:id="rId7"/>
    <p:sldId id="283" r:id="rId8"/>
    <p:sldId id="287" r:id="rId9"/>
    <p:sldId id="288" r:id="rId10"/>
    <p:sldId id="289" r:id="rId11"/>
    <p:sldId id="290" r:id="rId12"/>
    <p:sldId id="291" r:id="rId13"/>
    <p:sldId id="293" r:id="rId14"/>
    <p:sldId id="295" r:id="rId15"/>
    <p:sldId id="294" r:id="rId16"/>
    <p:sldId id="296" r:id="rId17"/>
    <p:sldId id="297" r:id="rId18"/>
    <p:sldId id="300" r:id="rId19"/>
    <p:sldId id="298" r:id="rId20"/>
    <p:sldId id="265" r:id="rId21"/>
    <p:sldId id="267" r:id="rId22"/>
    <p:sldId id="269" r:id="rId23"/>
    <p:sldId id="261" r:id="rId24"/>
    <p:sldId id="268" r:id="rId25"/>
    <p:sldId id="26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D142E-D92B-49CE-8F33-0C09DBDDC7A8}" v="264" dt="2019-12-06T03:11:17.293"/>
    <p1510:client id="{9E54F953-F633-448B-AF6F-2B0FB8A1E9B3}" v="6" dt="2019-12-05T01:33:59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Maydanchi" userId="4f1a60cb-8662-48b3-a9ba-d00aa43693ba" providerId="ADAL" clId="{9E54F953-F633-448B-AF6F-2B0FB8A1E9B3}"/>
    <pc:docChg chg="undo custSel mod addSld delSld modSld">
      <pc:chgData name="Mohammad Maydanchi" userId="4f1a60cb-8662-48b3-a9ba-d00aa43693ba" providerId="ADAL" clId="{9E54F953-F633-448B-AF6F-2B0FB8A1E9B3}" dt="2019-12-05T16:24:42.595" v="151" actId="1038"/>
      <pc:docMkLst>
        <pc:docMk/>
      </pc:docMkLst>
      <pc:sldChg chg="add">
        <pc:chgData name="Mohammad Maydanchi" userId="4f1a60cb-8662-48b3-a9ba-d00aa43693ba" providerId="ADAL" clId="{9E54F953-F633-448B-AF6F-2B0FB8A1E9B3}" dt="2019-12-05T01:33:59.240" v="140"/>
        <pc:sldMkLst>
          <pc:docMk/>
          <pc:sldMk cId="2121908153" sldId="261"/>
        </pc:sldMkLst>
      </pc:sldChg>
      <pc:sldChg chg="add">
        <pc:chgData name="Mohammad Maydanchi" userId="4f1a60cb-8662-48b3-a9ba-d00aa43693ba" providerId="ADAL" clId="{9E54F953-F633-448B-AF6F-2B0FB8A1E9B3}" dt="2019-12-05T01:33:59.240" v="140"/>
        <pc:sldMkLst>
          <pc:docMk/>
          <pc:sldMk cId="3025815438" sldId="263"/>
        </pc:sldMkLst>
      </pc:sldChg>
      <pc:sldChg chg="add">
        <pc:chgData name="Mohammad Maydanchi" userId="4f1a60cb-8662-48b3-a9ba-d00aa43693ba" providerId="ADAL" clId="{9E54F953-F633-448B-AF6F-2B0FB8A1E9B3}" dt="2019-12-05T01:33:59.240" v="140"/>
        <pc:sldMkLst>
          <pc:docMk/>
          <pc:sldMk cId="3834017847" sldId="265"/>
        </pc:sldMkLst>
      </pc:sldChg>
      <pc:sldChg chg="add">
        <pc:chgData name="Mohammad Maydanchi" userId="4f1a60cb-8662-48b3-a9ba-d00aa43693ba" providerId="ADAL" clId="{9E54F953-F633-448B-AF6F-2B0FB8A1E9B3}" dt="2019-12-05T01:33:59.240" v="140"/>
        <pc:sldMkLst>
          <pc:docMk/>
          <pc:sldMk cId="1501476416" sldId="267"/>
        </pc:sldMkLst>
      </pc:sldChg>
      <pc:sldChg chg="add">
        <pc:chgData name="Mohammad Maydanchi" userId="4f1a60cb-8662-48b3-a9ba-d00aa43693ba" providerId="ADAL" clId="{9E54F953-F633-448B-AF6F-2B0FB8A1E9B3}" dt="2019-12-05T01:33:59.240" v="140"/>
        <pc:sldMkLst>
          <pc:docMk/>
          <pc:sldMk cId="684988056" sldId="268"/>
        </pc:sldMkLst>
      </pc:sldChg>
      <pc:sldChg chg="add">
        <pc:chgData name="Mohammad Maydanchi" userId="4f1a60cb-8662-48b3-a9ba-d00aa43693ba" providerId="ADAL" clId="{9E54F953-F633-448B-AF6F-2B0FB8A1E9B3}" dt="2019-12-05T01:33:59.240" v="140"/>
        <pc:sldMkLst>
          <pc:docMk/>
          <pc:sldMk cId="1999977320" sldId="269"/>
        </pc:sldMkLst>
      </pc:sldChg>
      <pc:sldChg chg="delSp modSp">
        <pc:chgData name="Mohammad Maydanchi" userId="4f1a60cb-8662-48b3-a9ba-d00aa43693ba" providerId="ADAL" clId="{9E54F953-F633-448B-AF6F-2B0FB8A1E9B3}" dt="2019-12-03T02:25:19.427" v="27"/>
        <pc:sldMkLst>
          <pc:docMk/>
          <pc:sldMk cId="4129960101" sldId="283"/>
        </pc:sldMkLst>
        <pc:spChg chg="mod">
          <ac:chgData name="Mohammad Maydanchi" userId="4f1a60cb-8662-48b3-a9ba-d00aa43693ba" providerId="ADAL" clId="{9E54F953-F633-448B-AF6F-2B0FB8A1E9B3}" dt="2019-12-03T02:25:08.409" v="24" actId="20577"/>
          <ac:spMkLst>
            <pc:docMk/>
            <pc:sldMk cId="4129960101" sldId="283"/>
            <ac:spMk id="2" creationId="{7339E0FE-E848-48E1-9E06-4313105331EF}"/>
          </ac:spMkLst>
        </pc:spChg>
        <pc:spChg chg="del mod">
          <ac:chgData name="Mohammad Maydanchi" userId="4f1a60cb-8662-48b3-a9ba-d00aa43693ba" providerId="ADAL" clId="{9E54F953-F633-448B-AF6F-2B0FB8A1E9B3}" dt="2019-12-03T02:25:19.427" v="27"/>
          <ac:spMkLst>
            <pc:docMk/>
            <pc:sldMk cId="4129960101" sldId="283"/>
            <ac:spMk id="7" creationId="{5A9B812C-A493-468B-A6F4-981F4CA8A8B0}"/>
          </ac:spMkLst>
        </pc:spChg>
      </pc:sldChg>
      <pc:sldChg chg="add del">
        <pc:chgData name="Mohammad Maydanchi" userId="4f1a60cb-8662-48b3-a9ba-d00aa43693ba" providerId="ADAL" clId="{9E54F953-F633-448B-AF6F-2B0FB8A1E9B3}" dt="2019-12-05T01:34:12.242" v="142" actId="2696"/>
        <pc:sldMkLst>
          <pc:docMk/>
          <pc:sldMk cId="3379491623" sldId="284"/>
        </pc:sldMkLst>
      </pc:sldChg>
      <pc:sldChg chg="del">
        <pc:chgData name="Mohammad Maydanchi" userId="4f1a60cb-8662-48b3-a9ba-d00aa43693ba" providerId="ADAL" clId="{9E54F953-F633-448B-AF6F-2B0FB8A1E9B3}" dt="2019-12-03T02:27:22.551" v="137" actId="2696"/>
        <pc:sldMkLst>
          <pc:docMk/>
          <pc:sldMk cId="3015498594" sldId="285"/>
        </pc:sldMkLst>
      </pc:sldChg>
      <pc:sldChg chg="addSp delSp modSp del">
        <pc:chgData name="Mohammad Maydanchi" userId="4f1a60cb-8662-48b3-a9ba-d00aa43693ba" providerId="ADAL" clId="{9E54F953-F633-448B-AF6F-2B0FB8A1E9B3}" dt="2019-12-03T02:27:21.353" v="136" actId="2696"/>
        <pc:sldMkLst>
          <pc:docMk/>
          <pc:sldMk cId="2408035357" sldId="286"/>
        </pc:sldMkLst>
        <pc:spChg chg="add mod">
          <ac:chgData name="Mohammad Maydanchi" userId="4f1a60cb-8662-48b3-a9ba-d00aa43693ba" providerId="ADAL" clId="{9E54F953-F633-448B-AF6F-2B0FB8A1E9B3}" dt="2019-12-03T02:24:11.928" v="5" actId="207"/>
          <ac:spMkLst>
            <pc:docMk/>
            <pc:sldMk cId="2408035357" sldId="286"/>
            <ac:spMk id="5" creationId="{B1A4D028-DBCA-46E1-AC01-3C7FF6BEB6FF}"/>
          </ac:spMkLst>
        </pc:spChg>
        <pc:picChg chg="del">
          <ac:chgData name="Mohammad Maydanchi" userId="4f1a60cb-8662-48b3-a9ba-d00aa43693ba" providerId="ADAL" clId="{9E54F953-F633-448B-AF6F-2B0FB8A1E9B3}" dt="2019-12-03T02:23:54.664" v="3" actId="478"/>
          <ac:picMkLst>
            <pc:docMk/>
            <pc:sldMk cId="2408035357" sldId="286"/>
            <ac:picMk id="4" creationId="{00000000-0000-0000-0000-000000000000}"/>
          </ac:picMkLst>
        </pc:picChg>
        <pc:picChg chg="add del mod">
          <ac:chgData name="Mohammad Maydanchi" userId="4f1a60cb-8662-48b3-a9ba-d00aa43693ba" providerId="ADAL" clId="{9E54F953-F633-448B-AF6F-2B0FB8A1E9B3}" dt="2019-12-03T02:24:22.961" v="9" actId="478"/>
          <ac:picMkLst>
            <pc:docMk/>
            <pc:sldMk cId="2408035357" sldId="286"/>
            <ac:picMk id="7" creationId="{AE99452A-5545-4FDF-A062-9FCBCEEC3376}"/>
          </ac:picMkLst>
        </pc:picChg>
      </pc:sldChg>
      <pc:sldChg chg="addSp delSp modSp mod setBg setClrOvrMap">
        <pc:chgData name="Mohammad Maydanchi" userId="4f1a60cb-8662-48b3-a9ba-d00aa43693ba" providerId="ADAL" clId="{9E54F953-F633-448B-AF6F-2B0FB8A1E9B3}" dt="2019-12-03T02:27:13.333" v="135" actId="1076"/>
        <pc:sldMkLst>
          <pc:docMk/>
          <pc:sldMk cId="4222246381" sldId="287"/>
        </pc:sldMkLst>
        <pc:spChg chg="mod">
          <ac:chgData name="Mohammad Maydanchi" userId="4f1a60cb-8662-48b3-a9ba-d00aa43693ba" providerId="ADAL" clId="{9E54F953-F633-448B-AF6F-2B0FB8A1E9B3}" dt="2019-12-03T02:27:04.081" v="134" actId="1076"/>
          <ac:spMkLst>
            <pc:docMk/>
            <pc:sldMk cId="4222246381" sldId="287"/>
            <ac:spMk id="2" creationId="{00000000-0000-0000-0000-000000000000}"/>
          </ac:spMkLst>
        </pc:spChg>
        <pc:spChg chg="mod">
          <ac:chgData name="Mohammad Maydanchi" userId="4f1a60cb-8662-48b3-a9ba-d00aa43693ba" providerId="ADAL" clId="{9E54F953-F633-448B-AF6F-2B0FB8A1E9B3}" dt="2019-12-03T02:26:59.453" v="133" actId="1076"/>
          <ac:spMkLst>
            <pc:docMk/>
            <pc:sldMk cId="4222246381" sldId="287"/>
            <ac:spMk id="3" creationId="{00000000-0000-0000-0000-000000000000}"/>
          </ac:spMkLst>
        </pc:spChg>
        <pc:spChg chg="add del">
          <ac:chgData name="Mohammad Maydanchi" userId="4f1a60cb-8662-48b3-a9ba-d00aa43693ba" providerId="ADAL" clId="{9E54F953-F633-448B-AF6F-2B0FB8A1E9B3}" dt="2019-12-03T02:19:52.984" v="1" actId="26606"/>
          <ac:spMkLst>
            <pc:docMk/>
            <pc:sldMk cId="4222246381" sldId="287"/>
            <ac:spMk id="9" creationId="{C5E6CFF1-2F42-4E10-9A97-F116F46F53FE}"/>
          </ac:spMkLst>
        </pc:spChg>
        <pc:spChg chg="add">
          <ac:chgData name="Mohammad Maydanchi" userId="4f1a60cb-8662-48b3-a9ba-d00aa43693ba" providerId="ADAL" clId="{9E54F953-F633-448B-AF6F-2B0FB8A1E9B3}" dt="2019-12-03T02:19:53" v="2" actId="26606"/>
          <ac:spMkLst>
            <pc:docMk/>
            <pc:sldMk cId="4222246381" sldId="287"/>
            <ac:spMk id="13" creationId="{9228552E-C8B1-4A80-8448-0787CE0FC704}"/>
          </ac:spMkLst>
        </pc:spChg>
        <pc:picChg chg="mod ord">
          <ac:chgData name="Mohammad Maydanchi" userId="4f1a60cb-8662-48b3-a9ba-d00aa43693ba" providerId="ADAL" clId="{9E54F953-F633-448B-AF6F-2B0FB8A1E9B3}" dt="2019-12-03T02:27:13.333" v="135" actId="1076"/>
          <ac:picMkLst>
            <pc:docMk/>
            <pc:sldMk cId="4222246381" sldId="287"/>
            <ac:picMk id="4" creationId="{00000000-0000-0000-0000-000000000000}"/>
          </ac:picMkLst>
        </pc:picChg>
        <pc:cxnChg chg="add del">
          <ac:chgData name="Mohammad Maydanchi" userId="4f1a60cb-8662-48b3-a9ba-d00aa43693ba" providerId="ADAL" clId="{9E54F953-F633-448B-AF6F-2B0FB8A1E9B3}" dt="2019-12-03T02:19:52.984" v="1" actId="26606"/>
          <ac:cxnSpMkLst>
            <pc:docMk/>
            <pc:sldMk cId="4222246381" sldId="287"/>
            <ac:cxnSpMk id="11" creationId="{67182200-4859-4C8D-BCBB-55B245C28BA3}"/>
          </ac:cxnSpMkLst>
        </pc:cxnChg>
      </pc:sldChg>
      <pc:sldChg chg="modSp">
        <pc:chgData name="Mohammad Maydanchi" userId="4f1a60cb-8662-48b3-a9ba-d00aa43693ba" providerId="ADAL" clId="{9E54F953-F633-448B-AF6F-2B0FB8A1E9B3}" dt="2019-12-05T16:24:42.595" v="151" actId="1038"/>
        <pc:sldMkLst>
          <pc:docMk/>
          <pc:sldMk cId="1221787324" sldId="294"/>
        </pc:sldMkLst>
        <pc:spChg chg="mod">
          <ac:chgData name="Mohammad Maydanchi" userId="4f1a60cb-8662-48b3-a9ba-d00aa43693ba" providerId="ADAL" clId="{9E54F953-F633-448B-AF6F-2B0FB8A1E9B3}" dt="2019-12-05T16:24:42.595" v="151" actId="1038"/>
          <ac:spMkLst>
            <pc:docMk/>
            <pc:sldMk cId="1221787324" sldId="294"/>
            <ac:spMk id="51" creationId="{F25DAB67-41CD-4B62-9CE0-21EF5AB9A141}"/>
          </ac:spMkLst>
        </pc:spChg>
        <pc:spChg chg="mod">
          <ac:chgData name="Mohammad Maydanchi" userId="4f1a60cb-8662-48b3-a9ba-d00aa43693ba" providerId="ADAL" clId="{9E54F953-F633-448B-AF6F-2B0FB8A1E9B3}" dt="2019-12-05T16:24:42.595" v="151" actId="1038"/>
          <ac:spMkLst>
            <pc:docMk/>
            <pc:sldMk cId="1221787324" sldId="294"/>
            <ac:spMk id="52" creationId="{C5B82547-E29F-47FA-B5B2-BA208E9A93E4}"/>
          </ac:spMkLst>
        </pc:spChg>
      </pc:sldChg>
      <pc:sldChg chg="add">
        <pc:chgData name="Mohammad Maydanchi" userId="4f1a60cb-8662-48b3-a9ba-d00aa43693ba" providerId="ADAL" clId="{9E54F953-F633-448B-AF6F-2B0FB8A1E9B3}" dt="2019-12-05T01:33:53.247" v="138"/>
        <pc:sldMkLst>
          <pc:docMk/>
          <pc:sldMk cId="1692863370" sldId="297"/>
        </pc:sldMkLst>
      </pc:sldChg>
      <pc:sldChg chg="add">
        <pc:chgData name="Mohammad Maydanchi" userId="4f1a60cb-8662-48b3-a9ba-d00aa43693ba" providerId="ADAL" clId="{9E54F953-F633-448B-AF6F-2B0FB8A1E9B3}" dt="2019-12-05T01:33:56.350" v="139"/>
        <pc:sldMkLst>
          <pc:docMk/>
          <pc:sldMk cId="1380726290" sldId="298"/>
        </pc:sldMkLst>
      </pc:sldChg>
    </pc:docChg>
  </pc:docChgLst>
  <pc:docChgLst>
    <pc:chgData name="Mohammad Maydanchi" userId="4f1a60cb-8662-48b3-a9ba-d00aa43693ba" providerId="ADAL" clId="{3A1D142E-D92B-49CE-8F33-0C09DBDDC7A8}"/>
    <pc:docChg chg="undo redo custSel mod addSld delSld modSld sldOrd">
      <pc:chgData name="Mohammad Maydanchi" userId="4f1a60cb-8662-48b3-a9ba-d00aa43693ba" providerId="ADAL" clId="{3A1D142E-D92B-49CE-8F33-0C09DBDDC7A8}" dt="2019-12-06T03:11:17.293" v="10230" actId="1038"/>
      <pc:docMkLst>
        <pc:docMk/>
      </pc:docMkLst>
      <pc:sldChg chg="modSp del ord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2128201416" sldId="257"/>
        </pc:sldMkLst>
        <pc:spChg chg="mod">
          <ac:chgData name="Mohammad Maydanchi" userId="4f1a60cb-8662-48b3-a9ba-d00aa43693ba" providerId="ADAL" clId="{3A1D142E-D92B-49CE-8F33-0C09DBDDC7A8}" dt="2019-12-03T06:38:50.308" v="6761"/>
          <ac:spMkLst>
            <pc:docMk/>
            <pc:sldMk cId="2128201416" sldId="257"/>
            <ac:spMk id="3" creationId="{00000000-0000-0000-0000-000000000000}"/>
          </ac:spMkLst>
        </pc:sp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2777866471" sldId="257"/>
        </pc:sldMkLst>
      </pc:sldChg>
      <pc:sldChg chg="del">
        <pc:chgData name="Mohammad Maydanchi" userId="4f1a60cb-8662-48b3-a9ba-d00aa43693ba" providerId="ADAL" clId="{3A1D142E-D92B-49CE-8F33-0C09DBDDC7A8}" dt="2019-12-02T18:16:22.407" v="3878" actId="47"/>
        <pc:sldMkLst>
          <pc:docMk/>
          <pc:sldMk cId="1183360851" sldId="258"/>
        </pc:sldMkLst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2642165180" sldId="259"/>
        </pc:sldMkLst>
      </pc:sldChg>
      <pc:sldChg chg="modSp del ord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3723285007" sldId="259"/>
        </pc:sldMkLst>
        <pc:spChg chg="mod">
          <ac:chgData name="Mohammad Maydanchi" userId="4f1a60cb-8662-48b3-a9ba-d00aa43693ba" providerId="ADAL" clId="{3A1D142E-D92B-49CE-8F33-0C09DBDDC7A8}" dt="2019-11-29T04:35:01.864" v="1509" actId="20577"/>
          <ac:spMkLst>
            <pc:docMk/>
            <pc:sldMk cId="3723285007" sldId="259"/>
            <ac:spMk id="3" creationId="{00000000-0000-0000-0000-000000000000}"/>
          </ac:spMkLst>
        </pc:sp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287947582" sldId="260"/>
        </pc:sldMkLst>
      </pc:sldChg>
      <pc:sldChg chg="modSp 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3669716364" sldId="260"/>
        </pc:sldMkLst>
        <pc:spChg chg="mod">
          <ac:chgData name="Mohammad Maydanchi" userId="4f1a60cb-8662-48b3-a9ba-d00aa43693ba" providerId="ADAL" clId="{3A1D142E-D92B-49CE-8F33-0C09DBDDC7A8}" dt="2019-11-29T02:16:03.169" v="169" actId="20577"/>
          <ac:spMkLst>
            <pc:docMk/>
            <pc:sldMk cId="3669716364" sldId="260"/>
            <ac:spMk id="3" creationId="{00000000-0000-0000-0000-000000000000}"/>
          </ac:spMkLst>
        </pc:sp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561909144" sldId="261"/>
        </pc:sldMkLst>
      </pc:sldChg>
      <pc:sldChg chg="modSp del ord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2121908153" sldId="261"/>
        </pc:sldMkLst>
        <pc:spChg chg="mod">
          <ac:chgData name="Mohammad Maydanchi" userId="4f1a60cb-8662-48b3-a9ba-d00aa43693ba" providerId="ADAL" clId="{3A1D142E-D92B-49CE-8F33-0C09DBDDC7A8}" dt="2019-11-29T20:13:53.287" v="3292" actId="20577"/>
          <ac:spMkLst>
            <pc:docMk/>
            <pc:sldMk cId="2121908153" sldId="261"/>
            <ac:spMk id="2" creationId="{00000000-0000-0000-0000-000000000000}"/>
          </ac:spMkLst>
        </pc:spChg>
        <pc:spChg chg="mod">
          <ac:chgData name="Mohammad Maydanchi" userId="4f1a60cb-8662-48b3-a9ba-d00aa43693ba" providerId="ADAL" clId="{3A1D142E-D92B-49CE-8F33-0C09DBDDC7A8}" dt="2019-12-02T03:48:19.291" v="3775" actId="20577"/>
          <ac:spMkLst>
            <pc:docMk/>
            <pc:sldMk cId="2121908153" sldId="261"/>
            <ac:spMk id="3" creationId="{00000000-0000-0000-0000-000000000000}"/>
          </ac:spMkLst>
        </pc:spChg>
      </pc:sldChg>
      <pc:sldChg chg="addSp delSp modSp mod setBg setClrOvrMap delDesignElem">
        <pc:chgData name="Mohammad Maydanchi" userId="4f1a60cb-8662-48b3-a9ba-d00aa43693ba" providerId="ADAL" clId="{3A1D142E-D92B-49CE-8F33-0C09DBDDC7A8}" dt="2019-12-03T12:44:17.633" v="9905" actId="20577"/>
        <pc:sldMkLst>
          <pc:docMk/>
          <pc:sldMk cId="1054179116" sldId="262"/>
        </pc:sldMkLst>
        <pc:spChg chg="mod">
          <ac:chgData name="Mohammad Maydanchi" userId="4f1a60cb-8662-48b3-a9ba-d00aa43693ba" providerId="ADAL" clId="{3A1D142E-D92B-49CE-8F33-0C09DBDDC7A8}" dt="2019-12-03T12:43:59.061" v="9899" actId="403"/>
          <ac:spMkLst>
            <pc:docMk/>
            <pc:sldMk cId="1054179116" sldId="262"/>
            <ac:spMk id="2" creationId="{00000000-0000-0000-0000-000000000000}"/>
          </ac:spMkLst>
        </pc:spChg>
        <pc:spChg chg="mod ord">
          <ac:chgData name="Mohammad Maydanchi" userId="4f1a60cb-8662-48b3-a9ba-d00aa43693ba" providerId="ADAL" clId="{3A1D142E-D92B-49CE-8F33-0C09DBDDC7A8}" dt="2019-12-03T12:44:17.633" v="9905" actId="20577"/>
          <ac:spMkLst>
            <pc:docMk/>
            <pc:sldMk cId="1054179116" sldId="262"/>
            <ac:spMk id="3" creationId="{00000000-0000-0000-0000-000000000000}"/>
          </ac:spMkLst>
        </pc:spChg>
        <pc:spChg chg="add del">
          <ac:chgData name="Mohammad Maydanchi" userId="4f1a60cb-8662-48b3-a9ba-d00aa43693ba" providerId="ADAL" clId="{3A1D142E-D92B-49CE-8F33-0C09DBDDC7A8}" dt="2019-12-03T06:38:50.308" v="6761"/>
          <ac:spMkLst>
            <pc:docMk/>
            <pc:sldMk cId="1054179116" sldId="262"/>
            <ac:spMk id="10" creationId="{867D4867-5BA7-4462-B2F6-A23F4A622AA7}"/>
          </ac:spMkLst>
        </pc:spChg>
        <pc:spChg chg="add del">
          <ac:chgData name="Mohammad Maydanchi" userId="4f1a60cb-8662-48b3-a9ba-d00aa43693ba" providerId="ADAL" clId="{3A1D142E-D92B-49CE-8F33-0C09DBDDC7A8}" dt="2019-12-02T19:12:09.544" v="4758" actId="26606"/>
          <ac:spMkLst>
            <pc:docMk/>
            <pc:sldMk cId="1054179116" sldId="262"/>
            <ac:spMk id="15" creationId="{4038CB10-1F5C-4D54-9DF7-12586DE5B007}"/>
          </ac:spMkLst>
        </pc:spChg>
        <pc:spChg chg="add del">
          <ac:chgData name="Mohammad Maydanchi" userId="4f1a60cb-8662-48b3-a9ba-d00aa43693ba" providerId="ADAL" clId="{3A1D142E-D92B-49CE-8F33-0C09DBDDC7A8}" dt="2019-12-02T19:12:09.544" v="4758" actId="26606"/>
          <ac:spMkLst>
            <pc:docMk/>
            <pc:sldMk cId="1054179116" sldId="262"/>
            <ac:spMk id="17" creationId="{73ED6512-6858-4552-B699-9A97FE9A4EA2}"/>
          </ac:spMkLst>
        </pc:spChg>
        <pc:spChg chg="add del">
          <ac:chgData name="Mohammad Maydanchi" userId="4f1a60cb-8662-48b3-a9ba-d00aa43693ba" providerId="ADAL" clId="{3A1D142E-D92B-49CE-8F33-0C09DBDDC7A8}" dt="2019-12-02T19:11:13.352" v="4746" actId="26606"/>
          <ac:spMkLst>
            <pc:docMk/>
            <pc:sldMk cId="1054179116" sldId="262"/>
            <ac:spMk id="22" creationId="{E45CA849-654C-4173-AD99-B3A2528275F5}"/>
          </ac:spMkLst>
        </pc:spChg>
        <pc:spChg chg="add del">
          <ac:chgData name="Mohammad Maydanchi" userId="4f1a60cb-8662-48b3-a9ba-d00aa43693ba" providerId="ADAL" clId="{3A1D142E-D92B-49CE-8F33-0C09DBDDC7A8}" dt="2019-12-02T19:11:13.352" v="4746" actId="26606"/>
          <ac:spMkLst>
            <pc:docMk/>
            <pc:sldMk cId="1054179116" sldId="262"/>
            <ac:spMk id="24" creationId="{3E23A947-2D45-4208-AE2B-64948C87A3EB}"/>
          </ac:spMkLst>
        </pc:spChg>
        <pc:spChg chg="add del">
          <ac:chgData name="Mohammad Maydanchi" userId="4f1a60cb-8662-48b3-a9ba-d00aa43693ba" providerId="ADAL" clId="{3A1D142E-D92B-49CE-8F33-0C09DBDDC7A8}" dt="2019-12-02T19:11:13.352" v="4746" actId="26606"/>
          <ac:spMkLst>
            <pc:docMk/>
            <pc:sldMk cId="1054179116" sldId="262"/>
            <ac:spMk id="26" creationId="{E5BBB0F9-6A59-4D02-A9C7-A2D6516684CE}"/>
          </ac:spMkLst>
        </pc:spChg>
        <pc:spChg chg="add del">
          <ac:chgData name="Mohammad Maydanchi" userId="4f1a60cb-8662-48b3-a9ba-d00aa43693ba" providerId="ADAL" clId="{3A1D142E-D92B-49CE-8F33-0C09DBDDC7A8}" dt="2019-12-02T19:12:08.597" v="4756" actId="26606"/>
          <ac:spMkLst>
            <pc:docMk/>
            <pc:sldMk cId="1054179116" sldId="262"/>
            <ac:spMk id="28" creationId="{4038CB10-1F5C-4D54-9DF7-12586DE5B007}"/>
          </ac:spMkLst>
        </pc:spChg>
        <pc:spChg chg="add del">
          <ac:chgData name="Mohammad Maydanchi" userId="4f1a60cb-8662-48b3-a9ba-d00aa43693ba" providerId="ADAL" clId="{3A1D142E-D92B-49CE-8F33-0C09DBDDC7A8}" dt="2019-12-02T19:12:08.597" v="4756" actId="26606"/>
          <ac:spMkLst>
            <pc:docMk/>
            <pc:sldMk cId="1054179116" sldId="262"/>
            <ac:spMk id="29" creationId="{73ED6512-6858-4552-B699-9A97FE9A4EA2}"/>
          </ac:spMkLst>
        </pc:spChg>
        <pc:picChg chg="add del mod">
          <ac:chgData name="Mohammad Maydanchi" userId="4f1a60cb-8662-48b3-a9ba-d00aa43693ba" providerId="ADAL" clId="{3A1D142E-D92B-49CE-8F33-0C09DBDDC7A8}" dt="2019-12-02T19:10:39.845" v="4737" actId="478"/>
          <ac:picMkLst>
            <pc:docMk/>
            <pc:sldMk cId="1054179116" sldId="262"/>
            <ac:picMk id="4" creationId="{E43DCE24-AC25-4D75-85B7-4C67948BAD73}"/>
          </ac:picMkLst>
        </pc:picChg>
        <pc:picChg chg="add mod">
          <ac:chgData name="Mohammad Maydanchi" userId="4f1a60cb-8662-48b3-a9ba-d00aa43693ba" providerId="ADAL" clId="{3A1D142E-D92B-49CE-8F33-0C09DBDDC7A8}" dt="2019-12-02T19:12:46.900" v="4765" actId="1076"/>
          <ac:picMkLst>
            <pc:docMk/>
            <pc:sldMk cId="1054179116" sldId="262"/>
            <ac:picMk id="5" creationId="{8894D6A0-FDEC-4EAA-933C-12993FF3474B}"/>
          </ac:picMkLst>
        </pc:picChg>
      </pc:sldChg>
      <pc:sldChg chg="addSp delSp modSp del mod ord setBg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3025815438" sldId="263"/>
        </pc:sldMkLst>
        <pc:spChg chg="mod">
          <ac:chgData name="Mohammad Maydanchi" userId="4f1a60cb-8662-48b3-a9ba-d00aa43693ba" providerId="ADAL" clId="{3A1D142E-D92B-49CE-8F33-0C09DBDDC7A8}" dt="2019-12-02T18:26:08.381" v="3898" actId="26606"/>
          <ac:spMkLst>
            <pc:docMk/>
            <pc:sldMk cId="3025815438" sldId="263"/>
            <ac:spMk id="2" creationId="{00000000-0000-0000-0000-000000000000}"/>
          </ac:spMkLst>
        </pc:spChg>
        <pc:spChg chg="add del mod">
          <ac:chgData name="Mohammad Maydanchi" userId="4f1a60cb-8662-48b3-a9ba-d00aa43693ba" providerId="ADAL" clId="{3A1D142E-D92B-49CE-8F33-0C09DBDDC7A8}" dt="2019-12-02T18:26:08.381" v="3898" actId="26606"/>
          <ac:spMkLst>
            <pc:docMk/>
            <pc:sldMk cId="3025815438" sldId="263"/>
            <ac:spMk id="3" creationId="{00000000-0000-0000-0000-000000000000}"/>
          </ac:spMkLst>
        </pc:spChg>
        <pc:spChg chg="add del">
          <ac:chgData name="Mohammad Maydanchi" userId="4f1a60cb-8662-48b3-a9ba-d00aa43693ba" providerId="ADAL" clId="{3A1D142E-D92B-49CE-8F33-0C09DBDDC7A8}" dt="2019-12-02T18:25:58.505" v="3894" actId="26606"/>
          <ac:spMkLst>
            <pc:docMk/>
            <pc:sldMk cId="3025815438" sldId="263"/>
            <ac:spMk id="10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2-02T18:25:59.972" v="3896" actId="26606"/>
          <ac:spMkLst>
            <pc:docMk/>
            <pc:sldMk cId="3025815438" sldId="263"/>
            <ac:spMk id="12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2-02T18:26:08.381" v="3898" actId="26606"/>
          <ac:spMkLst>
            <pc:docMk/>
            <pc:sldMk cId="3025815438" sldId="263"/>
            <ac:spMk id="15" creationId="{46C2E80F-49A6-4372-B103-219D417A55ED}"/>
          </ac:spMkLst>
        </pc:spChg>
        <pc:graphicFrameChg chg="add del">
          <ac:chgData name="Mohammad Maydanchi" userId="4f1a60cb-8662-48b3-a9ba-d00aa43693ba" providerId="ADAL" clId="{3A1D142E-D92B-49CE-8F33-0C09DBDDC7A8}" dt="2019-12-02T18:25:58.505" v="3894" actId="26606"/>
          <ac:graphicFrameMkLst>
            <pc:docMk/>
            <pc:sldMk cId="3025815438" sldId="263"/>
            <ac:graphicFrameMk id="5" creationId="{1D799E63-302E-4506-82B0-ED6113686DD7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2-02T18:25:59.972" v="3896" actId="26606"/>
          <ac:graphicFrameMkLst>
            <pc:docMk/>
            <pc:sldMk cId="3025815438" sldId="263"/>
            <ac:graphicFrameMk id="13" creationId="{B7C43DC8-98A8-4D30-A871-9EC5CF56BB13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2-02T18:26:08.381" v="3898" actId="26606"/>
          <ac:graphicFrameMkLst>
            <pc:docMk/>
            <pc:sldMk cId="3025815438" sldId="263"/>
            <ac:graphicFrameMk id="16" creationId="{1D799E63-302E-4506-82B0-ED6113686DD7}"/>
          </ac:graphicFrameMkLst>
        </pc:graphicFrame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3896494553" sldId="263"/>
        </pc:sldMkLst>
      </pc:sldChg>
      <pc:sldChg chg="del ord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2013894494" sldId="264"/>
        </pc:sldMkLst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2847827661" sldId="264"/>
        </pc:sldMkLst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2500083486" sldId="265"/>
        </pc:sldMkLst>
      </pc:sldChg>
      <pc:sldChg chg="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3834017847" sldId="265"/>
        </pc:sldMkLst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1305805396" sldId="266"/>
        </pc:sldMkLst>
      </pc:sldChg>
      <pc:sldChg chg="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2708084494" sldId="266"/>
        </pc:sldMkLst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347808408" sldId="267"/>
        </pc:sldMkLst>
      </pc:sldChg>
      <pc:sldChg chg="modSp 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1501476416" sldId="267"/>
        </pc:sldMkLst>
        <pc:spChg chg="mod">
          <ac:chgData name="Mohammad Maydanchi" userId="4f1a60cb-8662-48b3-a9ba-d00aa43693ba" providerId="ADAL" clId="{3A1D142E-D92B-49CE-8F33-0C09DBDDC7A8}" dt="2019-12-03T06:38:48.947" v="6759"/>
          <ac:spMkLst>
            <pc:docMk/>
            <pc:sldMk cId="1501476416" sldId="267"/>
            <ac:spMk id="3" creationId="{00000000-0000-0000-0000-000000000000}"/>
          </ac:spMkLst>
        </pc:spChg>
      </pc:sldChg>
      <pc:sldChg chg="del ord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684988056" sldId="268"/>
        </pc:sldMkLst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3757982616" sldId="268"/>
        </pc:sldMkLst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1981087549" sldId="269"/>
        </pc:sldMkLst>
      </pc:sldChg>
      <pc:sldChg chg="modSp 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1999977320" sldId="269"/>
        </pc:sldMkLst>
        <pc:spChg chg="mod">
          <ac:chgData name="Mohammad Maydanchi" userId="4f1a60cb-8662-48b3-a9ba-d00aa43693ba" providerId="ADAL" clId="{3A1D142E-D92B-49CE-8F33-0C09DBDDC7A8}" dt="2019-11-29T04:32:16.115" v="1494" actId="20577"/>
          <ac:spMkLst>
            <pc:docMk/>
            <pc:sldMk cId="1999977320" sldId="269"/>
            <ac:spMk id="3" creationId="{00000000-0000-0000-0000-000000000000}"/>
          </ac:spMkLst>
        </pc:sp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2928070795" sldId="270"/>
        </pc:sldMkLst>
      </pc:sldChg>
      <pc:sldChg chg="addSp modSp add del ord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2961985695" sldId="270"/>
        </pc:sldMkLst>
        <pc:spChg chg="mod">
          <ac:chgData name="Mohammad Maydanchi" userId="4f1a60cb-8662-48b3-a9ba-d00aa43693ba" providerId="ADAL" clId="{3A1D142E-D92B-49CE-8F33-0C09DBDDC7A8}" dt="2019-11-29T02:24:10.867" v="215" actId="20577"/>
          <ac:spMkLst>
            <pc:docMk/>
            <pc:sldMk cId="2961985695" sldId="270"/>
            <ac:spMk id="2" creationId="{1A1821ED-13B0-45DD-8D17-57188295C3BB}"/>
          </ac:spMkLst>
        </pc:spChg>
        <pc:spChg chg="mod">
          <ac:chgData name="Mohammad Maydanchi" userId="4f1a60cb-8662-48b3-a9ba-d00aa43693ba" providerId="ADAL" clId="{3A1D142E-D92B-49CE-8F33-0C09DBDDC7A8}" dt="2019-11-30T03:44:19.703" v="3604" actId="20577"/>
          <ac:spMkLst>
            <pc:docMk/>
            <pc:sldMk cId="2961985695" sldId="270"/>
            <ac:spMk id="3" creationId="{F59BA085-9FF7-48B7-924E-82D34A3F23A4}"/>
          </ac:spMkLst>
        </pc:spChg>
        <pc:picChg chg="add mod">
          <ac:chgData name="Mohammad Maydanchi" userId="4f1a60cb-8662-48b3-a9ba-d00aa43693ba" providerId="ADAL" clId="{3A1D142E-D92B-49CE-8F33-0C09DBDDC7A8}" dt="2019-11-29T02:24:29.899" v="226" actId="14100"/>
          <ac:picMkLst>
            <pc:docMk/>
            <pc:sldMk cId="2961985695" sldId="270"/>
            <ac:picMk id="4" creationId="{9DC91497-30A2-4DD0-ABEC-89DCE14FB5B6}"/>
          </ac:picMkLst>
        </pc:picChg>
        <pc:picChg chg="add mod">
          <ac:chgData name="Mohammad Maydanchi" userId="4f1a60cb-8662-48b3-a9ba-d00aa43693ba" providerId="ADAL" clId="{3A1D142E-D92B-49CE-8F33-0C09DBDDC7A8}" dt="2019-11-30T03:44:29.562" v="3608" actId="14100"/>
          <ac:picMkLst>
            <pc:docMk/>
            <pc:sldMk cId="2961985695" sldId="270"/>
            <ac:picMk id="5" creationId="{0AC8F0D8-99BD-4C51-816C-D85BA0B89278}"/>
          </ac:picMkLst>
        </pc:picChg>
      </pc:sldChg>
      <pc:sldChg chg="addSp delSp modSp add del mod setBg">
        <pc:chgData name="Mohammad Maydanchi" userId="4f1a60cb-8662-48b3-a9ba-d00aa43693ba" providerId="ADAL" clId="{3A1D142E-D92B-49CE-8F33-0C09DBDDC7A8}" dt="2019-11-29T20:14:04.889" v="3294" actId="47"/>
        <pc:sldMkLst>
          <pc:docMk/>
          <pc:sldMk cId="539876449" sldId="271"/>
        </pc:sldMkLst>
        <pc:spChg chg="mod">
          <ac:chgData name="Mohammad Maydanchi" userId="4f1a60cb-8662-48b3-a9ba-d00aa43693ba" providerId="ADAL" clId="{3A1D142E-D92B-49CE-8F33-0C09DBDDC7A8}" dt="2019-11-29T19:04:35.048" v="2116" actId="26606"/>
          <ac:spMkLst>
            <pc:docMk/>
            <pc:sldMk cId="539876449" sldId="271"/>
            <ac:spMk id="2" creationId="{526CAD8F-2B04-4538-956E-6B03C258DA29}"/>
          </ac:spMkLst>
        </pc:spChg>
        <pc:spChg chg="add del mod">
          <ac:chgData name="Mohammad Maydanchi" userId="4f1a60cb-8662-48b3-a9ba-d00aa43693ba" providerId="ADAL" clId="{3A1D142E-D92B-49CE-8F33-0C09DBDDC7A8}" dt="2019-11-29T02:48:27.551" v="725" actId="26606"/>
          <ac:spMkLst>
            <pc:docMk/>
            <pc:sldMk cId="539876449" sldId="271"/>
            <ac:spMk id="3" creationId="{BC2C63D2-C2E8-437D-BDC3-F7545B0F0530}"/>
          </ac:spMkLst>
        </pc:spChg>
        <pc:spChg chg="add del">
          <ac:chgData name="Mohammad Maydanchi" userId="4f1a60cb-8662-48b3-a9ba-d00aa43693ba" providerId="ADAL" clId="{3A1D142E-D92B-49CE-8F33-0C09DBDDC7A8}" dt="2019-11-29T02:47:43.221" v="706" actId="26606"/>
          <ac:spMkLst>
            <pc:docMk/>
            <pc:sldMk cId="539876449" sldId="271"/>
            <ac:spMk id="6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1-29T02:53:11.094" v="750" actId="26606"/>
          <ac:spMkLst>
            <pc:docMk/>
            <pc:sldMk cId="539876449" sldId="271"/>
            <ac:spMk id="8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1-29T02:47:49.308" v="708" actId="26606"/>
          <ac:spMkLst>
            <pc:docMk/>
            <pc:sldMk cId="539876449" sldId="271"/>
            <ac:spMk id="9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1-29T02:45:09.400" v="524" actId="26606"/>
          <ac:spMkLst>
            <pc:docMk/>
            <pc:sldMk cId="539876449" sldId="271"/>
            <ac:spMk id="10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1-29T02:48:02.301" v="710" actId="26606"/>
          <ac:spMkLst>
            <pc:docMk/>
            <pc:sldMk cId="539876449" sldId="271"/>
            <ac:spMk id="13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1-29T02:49:02.312" v="731" actId="26606"/>
          <ac:spMkLst>
            <pc:docMk/>
            <pc:sldMk cId="539876449" sldId="271"/>
            <ac:spMk id="17" creationId="{A5711A0E-A428-4ED1-96CB-33D69FD842E4}"/>
          </ac:spMkLst>
        </pc:spChg>
        <pc:spChg chg="add del">
          <ac:chgData name="Mohammad Maydanchi" userId="4f1a60cb-8662-48b3-a9ba-d00aa43693ba" providerId="ADAL" clId="{3A1D142E-D92B-49CE-8F33-0C09DBDDC7A8}" dt="2019-11-29T02:48:57.781" v="727" actId="26606"/>
          <ac:spMkLst>
            <pc:docMk/>
            <pc:sldMk cId="539876449" sldId="271"/>
            <ac:spMk id="19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1-29T02:49:04.559" v="733" actId="26606"/>
          <ac:spMkLst>
            <pc:docMk/>
            <pc:sldMk cId="539876449" sldId="271"/>
            <ac:spMk id="25" creationId="{A5711A0E-A428-4ED1-96CB-33D69FD842E4}"/>
          </ac:spMkLst>
        </pc:spChg>
        <pc:spChg chg="add del">
          <ac:chgData name="Mohammad Maydanchi" userId="4f1a60cb-8662-48b3-a9ba-d00aa43693ba" providerId="ADAL" clId="{3A1D142E-D92B-49CE-8F33-0C09DBDDC7A8}" dt="2019-11-29T02:52:35.952" v="741" actId="26606"/>
          <ac:spMkLst>
            <pc:docMk/>
            <pc:sldMk cId="539876449" sldId="271"/>
            <ac:spMk id="34" creationId="{A5711A0E-A428-4ED1-96CB-33D69FD842E4}"/>
          </ac:spMkLst>
        </pc:spChg>
        <pc:spChg chg="add del">
          <ac:chgData name="Mohammad Maydanchi" userId="4f1a60cb-8662-48b3-a9ba-d00aa43693ba" providerId="ADAL" clId="{3A1D142E-D92B-49CE-8F33-0C09DBDDC7A8}" dt="2019-11-29T02:52:45.268" v="743" actId="26606"/>
          <ac:spMkLst>
            <pc:docMk/>
            <pc:sldMk cId="539876449" sldId="271"/>
            <ac:spMk id="37" creationId="{A5711A0E-A428-4ED1-96CB-33D69FD842E4}"/>
          </ac:spMkLst>
        </pc:spChg>
        <pc:spChg chg="add del">
          <ac:chgData name="Mohammad Maydanchi" userId="4f1a60cb-8662-48b3-a9ba-d00aa43693ba" providerId="ADAL" clId="{3A1D142E-D92B-49CE-8F33-0C09DBDDC7A8}" dt="2019-11-29T02:52:48.012" v="745" actId="26606"/>
          <ac:spMkLst>
            <pc:docMk/>
            <pc:sldMk cId="539876449" sldId="271"/>
            <ac:spMk id="40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1-29T02:53:10.961" v="749" actId="26606"/>
          <ac:spMkLst>
            <pc:docMk/>
            <pc:sldMk cId="539876449" sldId="271"/>
            <ac:spMk id="45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1-29T19:04:35.048" v="2116" actId="26606"/>
          <ac:spMkLst>
            <pc:docMk/>
            <pc:sldMk cId="539876449" sldId="271"/>
            <ac:spMk id="48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1-29T19:04:34.812" v="2115" actId="26606"/>
          <ac:spMkLst>
            <pc:docMk/>
            <pc:sldMk cId="539876449" sldId="271"/>
            <ac:spMk id="54" creationId="{46C2E80F-49A6-4372-B103-219D417A55ED}"/>
          </ac:spMkLst>
        </pc:spChg>
        <pc:spChg chg="add">
          <ac:chgData name="Mohammad Maydanchi" userId="4f1a60cb-8662-48b3-a9ba-d00aa43693ba" providerId="ADAL" clId="{3A1D142E-D92B-49CE-8F33-0C09DBDDC7A8}" dt="2019-11-29T19:04:35.048" v="2116" actId="26606"/>
          <ac:spMkLst>
            <pc:docMk/>
            <pc:sldMk cId="539876449" sldId="271"/>
            <ac:spMk id="57" creationId="{08E89D5E-1885-4160-AC77-CC471DD1D0DB}"/>
          </ac:spMkLst>
        </pc:spChg>
        <pc:graphicFrameChg chg="add del">
          <ac:chgData name="Mohammad Maydanchi" userId="4f1a60cb-8662-48b3-a9ba-d00aa43693ba" providerId="ADAL" clId="{3A1D142E-D92B-49CE-8F33-0C09DBDDC7A8}" dt="2019-11-29T02:45:09.400" v="524" actId="26606"/>
          <ac:graphicFrameMkLst>
            <pc:docMk/>
            <pc:sldMk cId="539876449" sldId="271"/>
            <ac:graphicFrameMk id="5" creationId="{EB89BAE5-0525-4E27-8D07-3C25A2455883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47:43.221" v="706" actId="26606"/>
          <ac:graphicFrameMkLst>
            <pc:docMk/>
            <pc:sldMk cId="539876449" sldId="271"/>
            <ac:graphicFrameMk id="7" creationId="{E25482DB-A91B-4BC1-B083-4C1F413CD386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47:49.308" v="708" actId="26606"/>
          <ac:graphicFrameMkLst>
            <pc:docMk/>
            <pc:sldMk cId="539876449" sldId="271"/>
            <ac:graphicFrameMk id="11" creationId="{3847A80F-F372-4588-A344-989FABFE3330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53:11.094" v="750" actId="26606"/>
          <ac:graphicFrameMkLst>
            <pc:docMk/>
            <pc:sldMk cId="539876449" sldId="271"/>
            <ac:graphicFrameMk id="12" creationId="{D37127E1-95BC-4636-A7CE-8024311793D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48:02.301" v="710" actId="26606"/>
          <ac:graphicFrameMkLst>
            <pc:docMk/>
            <pc:sldMk cId="539876449" sldId="271"/>
            <ac:graphicFrameMk id="14" creationId="{E25482DB-A91B-4BC1-B083-4C1F413CD386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48:57.781" v="727" actId="26606"/>
          <ac:graphicFrameMkLst>
            <pc:docMk/>
            <pc:sldMk cId="539876449" sldId="271"/>
            <ac:graphicFrameMk id="15" creationId="{93A310A7-93E1-4F8E-9E58-412FD55A6D6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48:58.966" v="729" actId="26606"/>
          <ac:graphicFrameMkLst>
            <pc:docMk/>
            <pc:sldMk cId="539876449" sldId="271"/>
            <ac:graphicFrameMk id="21" creationId="{5909721E-C575-4DCA-B109-EDABDCF41BDA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49:02.312" v="731" actId="26606"/>
          <ac:graphicFrameMkLst>
            <pc:docMk/>
            <pc:sldMk cId="539876449" sldId="271"/>
            <ac:graphicFrameMk id="23" creationId="{D37127E1-95BC-4636-A7CE-8024311793D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49:04.559" v="733" actId="26606"/>
          <ac:graphicFrameMkLst>
            <pc:docMk/>
            <pc:sldMk cId="539876449" sldId="271"/>
            <ac:graphicFrameMk id="26" creationId="{D37127E1-95BC-4636-A7CE-8024311793D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49:06.770" v="735" actId="26606"/>
          <ac:graphicFrameMkLst>
            <pc:docMk/>
            <pc:sldMk cId="539876449" sldId="271"/>
            <ac:graphicFrameMk id="28" creationId="{D37127E1-95BC-4636-A7CE-8024311793D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52:27.349" v="737" actId="26606"/>
          <ac:graphicFrameMkLst>
            <pc:docMk/>
            <pc:sldMk cId="539876449" sldId="271"/>
            <ac:graphicFrameMk id="30" creationId="{D37127E1-95BC-4636-A7CE-8024311793D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52:29.941" v="739" actId="26606"/>
          <ac:graphicFrameMkLst>
            <pc:docMk/>
            <pc:sldMk cId="539876449" sldId="271"/>
            <ac:graphicFrameMk id="32" creationId="{D37127E1-95BC-4636-A7CE-8024311793D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52:35.952" v="741" actId="26606"/>
          <ac:graphicFrameMkLst>
            <pc:docMk/>
            <pc:sldMk cId="539876449" sldId="271"/>
            <ac:graphicFrameMk id="35" creationId="{D37127E1-95BC-4636-A7CE-8024311793D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52:45.268" v="743" actId="26606"/>
          <ac:graphicFrameMkLst>
            <pc:docMk/>
            <pc:sldMk cId="539876449" sldId="271"/>
            <ac:graphicFrameMk id="38" creationId="{D37127E1-95BC-4636-A7CE-8024311793D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52:48.012" v="745" actId="26606"/>
          <ac:graphicFrameMkLst>
            <pc:docMk/>
            <pc:sldMk cId="539876449" sldId="271"/>
            <ac:graphicFrameMk id="41" creationId="{93A310A7-93E1-4F8E-9E58-412FD55A6D6D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53:03.533" v="747" actId="26606"/>
          <ac:graphicFrameMkLst>
            <pc:docMk/>
            <pc:sldMk cId="539876449" sldId="271"/>
            <ac:graphicFrameMk id="43" creationId="{5909721E-C575-4DCA-B109-EDABDCF41BDA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1-29T02:53:10.961" v="749" actId="26606"/>
          <ac:graphicFrameMkLst>
            <pc:docMk/>
            <pc:sldMk cId="539876449" sldId="271"/>
            <ac:graphicFrameMk id="46" creationId="{D37127E1-95BC-4636-A7CE-8024311793DD}"/>
          </ac:graphicFrameMkLst>
        </pc:graphicFrameChg>
        <pc:graphicFrameChg chg="add mod modGraphic">
          <ac:chgData name="Mohammad Maydanchi" userId="4f1a60cb-8662-48b3-a9ba-d00aa43693ba" providerId="ADAL" clId="{3A1D142E-D92B-49CE-8F33-0C09DBDDC7A8}" dt="2019-11-29T19:04:54.082" v="2121" actId="14100"/>
          <ac:graphicFrameMkLst>
            <pc:docMk/>
            <pc:sldMk cId="539876449" sldId="271"/>
            <ac:graphicFrameMk id="49" creationId="{93A310A7-93E1-4F8E-9E58-412FD55A6D6D}"/>
          </ac:graphicFrameMkLst>
        </pc:graphicFrameChg>
        <pc:cxnChg chg="add">
          <ac:chgData name="Mohammad Maydanchi" userId="4f1a60cb-8662-48b3-a9ba-d00aa43693ba" providerId="ADAL" clId="{3A1D142E-D92B-49CE-8F33-0C09DBDDC7A8}" dt="2019-11-29T19:04:35.048" v="2116" actId="26606"/>
          <ac:cxnSpMkLst>
            <pc:docMk/>
            <pc:sldMk cId="539876449" sldId="271"/>
            <ac:cxnSpMk id="56" creationId="{550D2BD1-98F9-412D-905B-3A843EF4078B}"/>
          </ac:cxnSpMkLst>
        </pc:cxnChg>
      </pc:sldChg>
      <pc:sldChg chg="modSp add 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1056584790" sldId="272"/>
        </pc:sldMkLst>
        <pc:spChg chg="mod">
          <ac:chgData name="Mohammad Maydanchi" userId="4f1a60cb-8662-48b3-a9ba-d00aa43693ba" providerId="ADAL" clId="{3A1D142E-D92B-49CE-8F33-0C09DBDDC7A8}" dt="2019-11-29T02:53:47.957" v="773" actId="20577"/>
          <ac:spMkLst>
            <pc:docMk/>
            <pc:sldMk cId="1056584790" sldId="272"/>
            <ac:spMk id="2" creationId="{E4ACBAB0-A621-4609-9BD8-71B168CADFAE}"/>
          </ac:spMkLst>
        </pc:spChg>
        <pc:spChg chg="mod">
          <ac:chgData name="Mohammad Maydanchi" userId="4f1a60cb-8662-48b3-a9ba-d00aa43693ba" providerId="ADAL" clId="{3A1D142E-D92B-49CE-8F33-0C09DBDDC7A8}" dt="2019-11-29T22:52:19.087" v="3397" actId="20577"/>
          <ac:spMkLst>
            <pc:docMk/>
            <pc:sldMk cId="1056584790" sldId="272"/>
            <ac:spMk id="3" creationId="{0A684CC6-A9F7-4218-A399-F3041417E172}"/>
          </ac:spMkLst>
        </pc:sp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2938463328" sldId="272"/>
        </pc:sldMkLst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1787499756" sldId="273"/>
        </pc:sldMkLst>
      </pc:sldChg>
      <pc:sldChg chg="modSp add 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4057470803" sldId="273"/>
        </pc:sldMkLst>
        <pc:spChg chg="mod">
          <ac:chgData name="Mohammad Maydanchi" userId="4f1a60cb-8662-48b3-a9ba-d00aa43693ba" providerId="ADAL" clId="{3A1D142E-D92B-49CE-8F33-0C09DBDDC7A8}" dt="2019-11-29T03:02:55.014" v="951" actId="20577"/>
          <ac:spMkLst>
            <pc:docMk/>
            <pc:sldMk cId="4057470803" sldId="273"/>
            <ac:spMk id="2" creationId="{1F78A2E5-70A7-4EF3-9CB0-034C54EF2115}"/>
          </ac:spMkLst>
        </pc:spChg>
        <pc:spChg chg="mod">
          <ac:chgData name="Mohammad Maydanchi" userId="4f1a60cb-8662-48b3-a9ba-d00aa43693ba" providerId="ADAL" clId="{3A1D142E-D92B-49CE-8F33-0C09DBDDC7A8}" dt="2019-12-02T02:53:31.013" v="3661" actId="20577"/>
          <ac:spMkLst>
            <pc:docMk/>
            <pc:sldMk cId="4057470803" sldId="273"/>
            <ac:spMk id="3" creationId="{9CCB4420-71CF-45D2-A886-6839F0D5588C}"/>
          </ac:spMkLst>
        </pc:sp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2759998174" sldId="274"/>
        </pc:sldMkLst>
      </pc:sldChg>
      <pc:sldChg chg="modSp add 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3980214230" sldId="274"/>
        </pc:sldMkLst>
        <pc:spChg chg="mod">
          <ac:chgData name="Mohammad Maydanchi" userId="4f1a60cb-8662-48b3-a9ba-d00aa43693ba" providerId="ADAL" clId="{3A1D142E-D92B-49CE-8F33-0C09DBDDC7A8}" dt="2019-11-29T19:41:27.009" v="2383" actId="20577"/>
          <ac:spMkLst>
            <pc:docMk/>
            <pc:sldMk cId="3980214230" sldId="274"/>
            <ac:spMk id="2" creationId="{40B5D0BF-8119-4211-81E5-3FE5EB08DB7A}"/>
          </ac:spMkLst>
        </pc:spChg>
        <pc:spChg chg="mod">
          <ac:chgData name="Mohammad Maydanchi" userId="4f1a60cb-8662-48b3-a9ba-d00aa43693ba" providerId="ADAL" clId="{3A1D142E-D92B-49CE-8F33-0C09DBDDC7A8}" dt="2019-11-29T19:41:20.215" v="2373" actId="5793"/>
          <ac:spMkLst>
            <pc:docMk/>
            <pc:sldMk cId="3980214230" sldId="274"/>
            <ac:spMk id="3" creationId="{9EA1ADD5-9FEC-42E1-8CF1-163CCF6A6C81}"/>
          </ac:spMkLst>
        </pc:sp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1479872358" sldId="275"/>
        </pc:sldMkLst>
      </pc:sldChg>
      <pc:sldChg chg="modSp add 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1788963313" sldId="275"/>
        </pc:sldMkLst>
        <pc:spChg chg="mod">
          <ac:chgData name="Mohammad Maydanchi" userId="4f1a60cb-8662-48b3-a9ba-d00aa43693ba" providerId="ADAL" clId="{3A1D142E-D92B-49CE-8F33-0C09DBDDC7A8}" dt="2019-11-29T19:41:42.516" v="2395" actId="20577"/>
          <ac:spMkLst>
            <pc:docMk/>
            <pc:sldMk cId="1788963313" sldId="275"/>
            <ac:spMk id="2" creationId="{920353EF-1498-4C76-9519-9AA5FA70ADAB}"/>
          </ac:spMkLst>
        </pc:spChg>
        <pc:spChg chg="mod">
          <ac:chgData name="Mohammad Maydanchi" userId="4f1a60cb-8662-48b3-a9ba-d00aa43693ba" providerId="ADAL" clId="{3A1D142E-D92B-49CE-8F33-0C09DBDDC7A8}" dt="2019-12-03T06:38:48.947" v="6759"/>
          <ac:spMkLst>
            <pc:docMk/>
            <pc:sldMk cId="1788963313" sldId="275"/>
            <ac:spMk id="3" creationId="{F4D53A44-09B7-45CE-825E-437B123B76D9}"/>
          </ac:spMkLst>
        </pc:spChg>
      </pc:sldChg>
      <pc:sldChg chg="modSp add 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2912464988" sldId="276"/>
        </pc:sldMkLst>
        <pc:spChg chg="mod">
          <ac:chgData name="Mohammad Maydanchi" userId="4f1a60cb-8662-48b3-a9ba-d00aa43693ba" providerId="ADAL" clId="{3A1D142E-D92B-49CE-8F33-0C09DBDDC7A8}" dt="2019-11-29T19:41:50.965" v="2401" actId="20577"/>
          <ac:spMkLst>
            <pc:docMk/>
            <pc:sldMk cId="2912464988" sldId="276"/>
            <ac:spMk id="2" creationId="{0DC20600-7D66-4A26-9104-C5AFA265CAD3}"/>
          </ac:spMkLst>
        </pc:spChg>
        <pc:spChg chg="mod">
          <ac:chgData name="Mohammad Maydanchi" userId="4f1a60cb-8662-48b3-a9ba-d00aa43693ba" providerId="ADAL" clId="{3A1D142E-D92B-49CE-8F33-0C09DBDDC7A8}" dt="2019-11-29T22:56:38.040" v="3471" actId="20577"/>
          <ac:spMkLst>
            <pc:docMk/>
            <pc:sldMk cId="2912464988" sldId="276"/>
            <ac:spMk id="3" creationId="{08A2E0F7-6875-439E-B678-96C23EF16261}"/>
          </ac:spMkLst>
        </pc:sp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4165947964" sldId="276"/>
        </pc:sldMkLst>
      </pc:sldChg>
      <pc:sldChg chg="modSp add del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2185350223" sldId="277"/>
        </pc:sldMkLst>
        <pc:spChg chg="mod">
          <ac:chgData name="Mohammad Maydanchi" userId="4f1a60cb-8662-48b3-a9ba-d00aa43693ba" providerId="ADAL" clId="{3A1D142E-D92B-49CE-8F33-0C09DBDDC7A8}" dt="2019-11-29T19:42:54.028" v="2417" actId="20577"/>
          <ac:spMkLst>
            <pc:docMk/>
            <pc:sldMk cId="2185350223" sldId="277"/>
            <ac:spMk id="2" creationId="{8AAB09DC-0EF5-4650-952F-BECDF8F7EC2C}"/>
          </ac:spMkLst>
        </pc:spChg>
        <pc:spChg chg="mod">
          <ac:chgData name="Mohammad Maydanchi" userId="4f1a60cb-8662-48b3-a9ba-d00aa43693ba" providerId="ADAL" clId="{3A1D142E-D92B-49CE-8F33-0C09DBDDC7A8}" dt="2019-12-03T06:19:44.464" v="6346" actId="5793"/>
          <ac:spMkLst>
            <pc:docMk/>
            <pc:sldMk cId="2185350223" sldId="277"/>
            <ac:spMk id="3" creationId="{526E3EF4-C097-45F9-B649-D6FF8879D02A}"/>
          </ac:spMkLst>
        </pc:sp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2514733555" sldId="277"/>
        </pc:sldMkLst>
      </pc:sldChg>
      <pc:sldChg chg="addSp delSp modSp add mod setBg delDesignElem">
        <pc:chgData name="Mohammad Maydanchi" userId="4f1a60cb-8662-48b3-a9ba-d00aa43693ba" providerId="ADAL" clId="{3A1D142E-D92B-49CE-8F33-0C09DBDDC7A8}" dt="2019-12-03T15:55:29.739" v="9963" actId="20577"/>
        <pc:sldMkLst>
          <pc:docMk/>
          <pc:sldMk cId="2941340988" sldId="278"/>
        </pc:sldMkLst>
        <pc:spChg chg="mod">
          <ac:chgData name="Mohammad Maydanchi" userId="4f1a60cb-8662-48b3-a9ba-d00aa43693ba" providerId="ADAL" clId="{3A1D142E-D92B-49CE-8F33-0C09DBDDC7A8}" dt="2019-12-03T15:55:29.739" v="9963" actId="20577"/>
          <ac:spMkLst>
            <pc:docMk/>
            <pc:sldMk cId="2941340988" sldId="278"/>
            <ac:spMk id="2" creationId="{FD3A3FAA-C16F-44E0-AA80-C304FD2820F2}"/>
          </ac:spMkLst>
        </pc:spChg>
        <pc:spChg chg="add del mod">
          <ac:chgData name="Mohammad Maydanchi" userId="4f1a60cb-8662-48b3-a9ba-d00aa43693ba" providerId="ADAL" clId="{3A1D142E-D92B-49CE-8F33-0C09DBDDC7A8}" dt="2019-12-02T20:30:44.877" v="5628" actId="26606"/>
          <ac:spMkLst>
            <pc:docMk/>
            <pc:sldMk cId="2941340988" sldId="278"/>
            <ac:spMk id="3" creationId="{5106E2C8-D4BC-4FE5-9047-BB5553128D78}"/>
          </ac:spMkLst>
        </pc:spChg>
        <pc:spChg chg="add del">
          <ac:chgData name="Mohammad Maydanchi" userId="4f1a60cb-8662-48b3-a9ba-d00aa43693ba" providerId="ADAL" clId="{3A1D142E-D92B-49CE-8F33-0C09DBDDC7A8}" dt="2019-12-03T06:38:50.308" v="6761"/>
          <ac:spMkLst>
            <pc:docMk/>
            <pc:sldMk cId="2941340988" sldId="278"/>
            <ac:spMk id="6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2-02T20:29:00.178" v="5545" actId="26606"/>
          <ac:spMkLst>
            <pc:docMk/>
            <pc:sldMk cId="2941340988" sldId="278"/>
            <ac:spMk id="10" creationId="{46C2E80F-49A6-4372-B103-219D417A55ED}"/>
          </ac:spMkLst>
        </pc:spChg>
        <pc:graphicFrameChg chg="add del mod">
          <ac:chgData name="Mohammad Maydanchi" userId="4f1a60cb-8662-48b3-a9ba-d00aa43693ba" providerId="ADAL" clId="{3A1D142E-D92B-49CE-8F33-0C09DBDDC7A8}" dt="2019-12-02T20:29:00.178" v="5545" actId="26606"/>
          <ac:graphicFrameMkLst>
            <pc:docMk/>
            <pc:sldMk cId="2941340988" sldId="278"/>
            <ac:graphicFrameMk id="5" creationId="{55FEAC5C-8F5E-4975-8266-534A97E931C2}"/>
          </ac:graphicFrameMkLst>
        </pc:graphicFrameChg>
        <pc:graphicFrameChg chg="add mod">
          <ac:chgData name="Mohammad Maydanchi" userId="4f1a60cb-8662-48b3-a9ba-d00aa43693ba" providerId="ADAL" clId="{3A1D142E-D92B-49CE-8F33-0C09DBDDC7A8}" dt="2019-12-02T20:33:34.284" v="5731" actId="20577"/>
          <ac:graphicFrameMkLst>
            <pc:docMk/>
            <pc:sldMk cId="2941340988" sldId="278"/>
            <ac:graphicFrameMk id="7" creationId="{DA1205B1-3609-40FA-9925-BDAB654B4DE3}"/>
          </ac:graphicFrameMkLst>
        </pc:graphicFrameChg>
      </pc:sldChg>
      <pc:sldChg chg="addSp delSp modSp add mod ord setBg">
        <pc:chgData name="Mohammad Maydanchi" userId="4f1a60cb-8662-48b3-a9ba-d00aa43693ba" providerId="ADAL" clId="{3A1D142E-D92B-49CE-8F33-0C09DBDDC7A8}" dt="2019-12-02T19:20:45.723" v="4828" actId="1076"/>
        <pc:sldMkLst>
          <pc:docMk/>
          <pc:sldMk cId="3140851141" sldId="279"/>
        </pc:sldMkLst>
        <pc:spChg chg="add del mod">
          <ac:chgData name="Mohammad Maydanchi" userId="4f1a60cb-8662-48b3-a9ba-d00aa43693ba" providerId="ADAL" clId="{3A1D142E-D92B-49CE-8F33-0C09DBDDC7A8}" dt="2019-12-02T19:20:39.049" v="4824" actId="113"/>
          <ac:spMkLst>
            <pc:docMk/>
            <pc:sldMk cId="3140851141" sldId="279"/>
            <ac:spMk id="2" creationId="{A9520FF0-5CE0-4F85-9624-65946284E7B3}"/>
          </ac:spMkLst>
        </pc:spChg>
        <pc:spChg chg="del">
          <ac:chgData name="Mohammad Maydanchi" userId="4f1a60cb-8662-48b3-a9ba-d00aa43693ba" providerId="ADAL" clId="{3A1D142E-D92B-49CE-8F33-0C09DBDDC7A8}" dt="2019-12-02T18:25:12.734" v="3880"/>
          <ac:spMkLst>
            <pc:docMk/>
            <pc:sldMk cId="3140851141" sldId="279"/>
            <ac:spMk id="3" creationId="{8897F89E-112F-4C52-9A8E-F7A75C742727}"/>
          </ac:spMkLst>
        </pc:spChg>
        <pc:spChg chg="add del">
          <ac:chgData name="Mohammad Maydanchi" userId="4f1a60cb-8662-48b3-a9ba-d00aa43693ba" providerId="ADAL" clId="{3A1D142E-D92B-49CE-8F33-0C09DBDDC7A8}" dt="2019-12-02T18:25:26.796" v="3890" actId="26606"/>
          <ac:spMkLst>
            <pc:docMk/>
            <pc:sldMk cId="3140851141" sldId="279"/>
            <ac:spMk id="6" creationId="{A9520FF0-5CE0-4F85-9624-65946284E7B3}"/>
          </ac:spMkLst>
        </pc:spChg>
        <pc:spChg chg="add del">
          <ac:chgData name="Mohammad Maydanchi" userId="4f1a60cb-8662-48b3-a9ba-d00aa43693ba" providerId="ADAL" clId="{3A1D142E-D92B-49CE-8F33-0C09DBDDC7A8}" dt="2019-12-02T18:26:20.516" v="3900" actId="26606"/>
          <ac:spMkLst>
            <pc:docMk/>
            <pc:sldMk cId="3140851141" sldId="279"/>
            <ac:spMk id="7" creationId="{CB44330D-EA18-4254-AA95-EB49948539B8}"/>
          </ac:spMkLst>
        </pc:spChg>
        <pc:spChg chg="add del">
          <ac:chgData name="Mohammad Maydanchi" userId="4f1a60cb-8662-48b3-a9ba-d00aa43693ba" providerId="ADAL" clId="{3A1D142E-D92B-49CE-8F33-0C09DBDDC7A8}" dt="2019-12-02T18:25:26.796" v="3890" actId="26606"/>
          <ac:spMkLst>
            <pc:docMk/>
            <pc:sldMk cId="3140851141" sldId="279"/>
            <ac:spMk id="8" creationId="{301649BD-E430-4243-8B01-F9724C06E8DC}"/>
          </ac:spMkLst>
        </pc:spChg>
        <pc:spChg chg="add del">
          <ac:chgData name="Mohammad Maydanchi" userId="4f1a60cb-8662-48b3-a9ba-d00aa43693ba" providerId="ADAL" clId="{3A1D142E-D92B-49CE-8F33-0C09DBDDC7A8}" dt="2019-12-02T18:26:20.516" v="3900" actId="26606"/>
          <ac:spMkLst>
            <pc:docMk/>
            <pc:sldMk cId="3140851141" sldId="279"/>
            <ac:spMk id="9" creationId="{32BC26D8-82FB-445E-AA49-62A77D7C1EE0}"/>
          </ac:spMkLst>
        </pc:spChg>
        <pc:spChg chg="add del">
          <ac:chgData name="Mohammad Maydanchi" userId="4f1a60cb-8662-48b3-a9ba-d00aa43693ba" providerId="ADAL" clId="{3A1D142E-D92B-49CE-8F33-0C09DBDDC7A8}" dt="2019-12-02T18:25:26.796" v="3890" actId="26606"/>
          <ac:spMkLst>
            <pc:docMk/>
            <pc:sldMk cId="3140851141" sldId="279"/>
            <ac:spMk id="11" creationId="{92468898-5A6E-4D55-85EC-308E785EE06C}"/>
          </ac:spMkLst>
        </pc:spChg>
        <pc:spChg chg="add mod">
          <ac:chgData name="Mohammad Maydanchi" userId="4f1a60cb-8662-48b3-a9ba-d00aa43693ba" providerId="ADAL" clId="{3A1D142E-D92B-49CE-8F33-0C09DBDDC7A8}" dt="2019-12-02T18:46:05.929" v="4354" actId="14100"/>
          <ac:spMkLst>
            <pc:docMk/>
            <pc:sldMk cId="3140851141" sldId="279"/>
            <ac:spMk id="12" creationId="{E037020D-633A-46F4-80C6-226EF8BE7DBF}"/>
          </ac:spMkLst>
        </pc:spChg>
        <pc:spChg chg="add del">
          <ac:chgData name="Mohammad Maydanchi" userId="4f1a60cb-8662-48b3-a9ba-d00aa43693ba" providerId="ADAL" clId="{3A1D142E-D92B-49CE-8F33-0C09DBDDC7A8}" dt="2019-12-02T18:25:26.796" v="3890" actId="26606"/>
          <ac:spMkLst>
            <pc:docMk/>
            <pc:sldMk cId="3140851141" sldId="279"/>
            <ac:spMk id="13" creationId="{3E23A947-2D45-4208-AE2B-64948C87A3EB}"/>
          </ac:spMkLst>
        </pc:spChg>
        <pc:spChg chg="add del">
          <ac:chgData name="Mohammad Maydanchi" userId="4f1a60cb-8662-48b3-a9ba-d00aa43693ba" providerId="ADAL" clId="{3A1D142E-D92B-49CE-8F33-0C09DBDDC7A8}" dt="2019-12-02T18:25:26.796" v="3890" actId="26606"/>
          <ac:spMkLst>
            <pc:docMk/>
            <pc:sldMk cId="3140851141" sldId="279"/>
            <ac:spMk id="15" creationId="{E5BBB0F9-6A59-4D02-A9C7-A2D6516684CE}"/>
          </ac:spMkLst>
        </pc:spChg>
        <pc:spChg chg="add del mod">
          <ac:chgData name="Mohammad Maydanchi" userId="4f1a60cb-8662-48b3-a9ba-d00aa43693ba" providerId="ADAL" clId="{3A1D142E-D92B-49CE-8F33-0C09DBDDC7A8}" dt="2019-12-02T18:37:41.577" v="4206"/>
          <ac:spMkLst>
            <pc:docMk/>
            <pc:sldMk cId="3140851141" sldId="279"/>
            <ac:spMk id="16" creationId="{64868C71-90FA-487D-A144-79E4378786E2}"/>
          </ac:spMkLst>
        </pc:spChg>
        <pc:spChg chg="add mod">
          <ac:chgData name="Mohammad Maydanchi" userId="4f1a60cb-8662-48b3-a9ba-d00aa43693ba" providerId="ADAL" clId="{3A1D142E-D92B-49CE-8F33-0C09DBDDC7A8}" dt="2019-12-02T18:46:05.929" v="4354" actId="14100"/>
          <ac:spMkLst>
            <pc:docMk/>
            <pc:sldMk cId="3140851141" sldId="279"/>
            <ac:spMk id="23" creationId="{29C075D9-16AD-4332-97B8-0692B3994216}"/>
          </ac:spMkLst>
        </pc:spChg>
        <pc:spChg chg="add mod">
          <ac:chgData name="Mohammad Maydanchi" userId="4f1a60cb-8662-48b3-a9ba-d00aa43693ba" providerId="ADAL" clId="{3A1D142E-D92B-49CE-8F33-0C09DBDDC7A8}" dt="2019-12-02T18:46:33.500" v="4360" actId="1076"/>
          <ac:spMkLst>
            <pc:docMk/>
            <pc:sldMk cId="3140851141" sldId="279"/>
            <ac:spMk id="24" creationId="{93299D6A-C30F-4316-BD7C-19BC0C56CAA5}"/>
          </ac:spMkLst>
        </pc:spChg>
        <pc:spChg chg="add mod">
          <ac:chgData name="Mohammad Maydanchi" userId="4f1a60cb-8662-48b3-a9ba-d00aa43693ba" providerId="ADAL" clId="{3A1D142E-D92B-49CE-8F33-0C09DBDDC7A8}" dt="2019-12-02T18:46:41.151" v="4363" actId="1076"/>
          <ac:spMkLst>
            <pc:docMk/>
            <pc:sldMk cId="3140851141" sldId="279"/>
            <ac:spMk id="25" creationId="{703B4114-4313-4083-A36E-4FE098027250}"/>
          </ac:spMkLst>
        </pc:spChg>
        <pc:spChg chg="add del mod">
          <ac:chgData name="Mohammad Maydanchi" userId="4f1a60cb-8662-48b3-a9ba-d00aa43693ba" providerId="ADAL" clId="{3A1D142E-D92B-49CE-8F33-0C09DBDDC7A8}" dt="2019-12-02T18:37:26.394" v="4194" actId="767"/>
          <ac:spMkLst>
            <pc:docMk/>
            <pc:sldMk cId="3140851141" sldId="279"/>
            <ac:spMk id="26" creationId="{1E8BE02F-1872-45EA-B2F7-B599C36EA05C}"/>
          </ac:spMkLst>
        </pc:spChg>
        <pc:spChg chg="add mod">
          <ac:chgData name="Mohammad Maydanchi" userId="4f1a60cb-8662-48b3-a9ba-d00aa43693ba" providerId="ADAL" clId="{3A1D142E-D92B-49CE-8F33-0C09DBDDC7A8}" dt="2019-12-02T18:47:45.034" v="4380" actId="1076"/>
          <ac:spMkLst>
            <pc:docMk/>
            <pc:sldMk cId="3140851141" sldId="279"/>
            <ac:spMk id="27" creationId="{179BBF3C-15E6-48F5-BCB1-FA26F6C0F781}"/>
          </ac:spMkLst>
        </pc:spChg>
        <pc:spChg chg="add mod ord">
          <ac:chgData name="Mohammad Maydanchi" userId="4f1a60cb-8662-48b3-a9ba-d00aa43693ba" providerId="ADAL" clId="{3A1D142E-D92B-49CE-8F33-0C09DBDDC7A8}" dt="2019-12-02T18:47:50.947" v="4381" actId="1076"/>
          <ac:spMkLst>
            <pc:docMk/>
            <pc:sldMk cId="3140851141" sldId="279"/>
            <ac:spMk id="28" creationId="{B0DF25BF-C6C4-4994-A417-189D13C3A803}"/>
          </ac:spMkLst>
        </pc:spChg>
        <pc:spChg chg="add del mod">
          <ac:chgData name="Mohammad Maydanchi" userId="4f1a60cb-8662-48b3-a9ba-d00aa43693ba" providerId="ADAL" clId="{3A1D142E-D92B-49CE-8F33-0C09DBDDC7A8}" dt="2019-12-02T18:38:29.851" v="4230" actId="767"/>
          <ac:spMkLst>
            <pc:docMk/>
            <pc:sldMk cId="3140851141" sldId="279"/>
            <ac:spMk id="29" creationId="{B02634F1-5745-4963-BD10-0E673DCC8308}"/>
          </ac:spMkLst>
        </pc:spChg>
        <pc:spChg chg="add mod ord">
          <ac:chgData name="Mohammad Maydanchi" userId="4f1a60cb-8662-48b3-a9ba-d00aa43693ba" providerId="ADAL" clId="{3A1D142E-D92B-49CE-8F33-0C09DBDDC7A8}" dt="2019-12-02T18:47:55.281" v="4382" actId="1076"/>
          <ac:spMkLst>
            <pc:docMk/>
            <pc:sldMk cId="3140851141" sldId="279"/>
            <ac:spMk id="30" creationId="{666DF608-73D4-4200-9510-277AB69B1587}"/>
          </ac:spMkLst>
        </pc:spChg>
        <pc:spChg chg="add mod">
          <ac:chgData name="Mohammad Maydanchi" userId="4f1a60cb-8662-48b3-a9ba-d00aa43693ba" providerId="ADAL" clId="{3A1D142E-D92B-49CE-8F33-0C09DBDDC7A8}" dt="2019-12-02T19:04:49.995" v="4720" actId="1038"/>
          <ac:spMkLst>
            <pc:docMk/>
            <pc:sldMk cId="3140851141" sldId="279"/>
            <ac:spMk id="34" creationId="{B683A170-7B7E-47BE-8F25-F213A3DD932D}"/>
          </ac:spMkLst>
        </pc:spChg>
        <pc:spChg chg="add mod">
          <ac:chgData name="Mohammad Maydanchi" userId="4f1a60cb-8662-48b3-a9ba-d00aa43693ba" providerId="ADAL" clId="{3A1D142E-D92B-49CE-8F33-0C09DBDDC7A8}" dt="2019-12-02T19:04:49.995" v="4720" actId="1038"/>
          <ac:spMkLst>
            <pc:docMk/>
            <pc:sldMk cId="3140851141" sldId="279"/>
            <ac:spMk id="35" creationId="{F6478E07-93C8-4714-A8F8-AC12C19B2F5A}"/>
          </ac:spMkLst>
        </pc:spChg>
        <pc:spChg chg="add del mod">
          <ac:chgData name="Mohammad Maydanchi" userId="4f1a60cb-8662-48b3-a9ba-d00aa43693ba" providerId="ADAL" clId="{3A1D142E-D92B-49CE-8F33-0C09DBDDC7A8}" dt="2019-12-02T18:51:29.239" v="4468"/>
          <ac:spMkLst>
            <pc:docMk/>
            <pc:sldMk cId="3140851141" sldId="279"/>
            <ac:spMk id="36" creationId="{A8474D56-2E3C-42C1-BCD9-781589F8ECAE}"/>
          </ac:spMkLst>
        </pc:spChg>
        <pc:spChg chg="add mod">
          <ac:chgData name="Mohammad Maydanchi" userId="4f1a60cb-8662-48b3-a9ba-d00aa43693ba" providerId="ADAL" clId="{3A1D142E-D92B-49CE-8F33-0C09DBDDC7A8}" dt="2019-12-02T19:04:49.995" v="4720" actId="1038"/>
          <ac:spMkLst>
            <pc:docMk/>
            <pc:sldMk cId="3140851141" sldId="279"/>
            <ac:spMk id="37" creationId="{B2722883-91F4-49EC-A797-9DCB84A88DC6}"/>
          </ac:spMkLst>
        </pc:spChg>
        <pc:spChg chg="add mod">
          <ac:chgData name="Mohammad Maydanchi" userId="4f1a60cb-8662-48b3-a9ba-d00aa43693ba" providerId="ADAL" clId="{3A1D142E-D92B-49CE-8F33-0C09DBDDC7A8}" dt="2019-12-02T19:14:30.792" v="4820" actId="1037"/>
          <ac:spMkLst>
            <pc:docMk/>
            <pc:sldMk cId="3140851141" sldId="279"/>
            <ac:spMk id="47" creationId="{95D2769F-BC96-49AE-BD32-9A12ADF01DD8}"/>
          </ac:spMkLst>
        </pc:spChg>
        <pc:spChg chg="add mod">
          <ac:chgData name="Mohammad Maydanchi" userId="4f1a60cb-8662-48b3-a9ba-d00aa43693ba" providerId="ADAL" clId="{3A1D142E-D92B-49CE-8F33-0C09DBDDC7A8}" dt="2019-12-02T19:14:38.794" v="4822" actId="1076"/>
          <ac:spMkLst>
            <pc:docMk/>
            <pc:sldMk cId="3140851141" sldId="279"/>
            <ac:spMk id="50" creationId="{3CD81DF5-B07E-4043-BDDB-866AD7986BDD}"/>
          </ac:spMkLst>
        </pc:spChg>
        <pc:spChg chg="add mod">
          <ac:chgData name="Mohammad Maydanchi" userId="4f1a60cb-8662-48b3-a9ba-d00aa43693ba" providerId="ADAL" clId="{3A1D142E-D92B-49CE-8F33-0C09DBDDC7A8}" dt="2019-12-02T19:14:30.792" v="4820" actId="1037"/>
          <ac:spMkLst>
            <pc:docMk/>
            <pc:sldMk cId="3140851141" sldId="279"/>
            <ac:spMk id="51" creationId="{CE3B1201-9BFE-4C4D-A700-D0EB2B1DE0E3}"/>
          </ac:spMkLst>
        </pc:spChg>
        <pc:spChg chg="add mod">
          <ac:chgData name="Mohammad Maydanchi" userId="4f1a60cb-8662-48b3-a9ba-d00aa43693ba" providerId="ADAL" clId="{3A1D142E-D92B-49CE-8F33-0C09DBDDC7A8}" dt="2019-12-02T19:05:13.943" v="4725" actId="113"/>
          <ac:spMkLst>
            <pc:docMk/>
            <pc:sldMk cId="3140851141" sldId="279"/>
            <ac:spMk id="52" creationId="{1734453E-4599-4B8E-BA0C-FC5163A35ECD}"/>
          </ac:spMkLst>
        </pc:spChg>
        <pc:picChg chg="add mod">
          <ac:chgData name="Mohammad Maydanchi" userId="4f1a60cb-8662-48b3-a9ba-d00aa43693ba" providerId="ADAL" clId="{3A1D142E-D92B-49CE-8F33-0C09DBDDC7A8}" dt="2019-12-02T19:14:32.732" v="4821" actId="1076"/>
          <ac:picMkLst>
            <pc:docMk/>
            <pc:sldMk cId="3140851141" sldId="279"/>
            <ac:picMk id="4" creationId="{FC61F2D6-8946-413A-B09A-D7C68EF830AF}"/>
          </ac:picMkLst>
        </pc:picChg>
        <pc:picChg chg="add del mod">
          <ac:chgData name="Mohammad Maydanchi" userId="4f1a60cb-8662-48b3-a9ba-d00aa43693ba" providerId="ADAL" clId="{3A1D142E-D92B-49CE-8F33-0C09DBDDC7A8}" dt="2019-12-02T18:28:19.540" v="3915" actId="478"/>
          <ac:picMkLst>
            <pc:docMk/>
            <pc:sldMk cId="3140851141" sldId="279"/>
            <ac:picMk id="5" creationId="{0965C857-1D54-41D1-A2C2-67054BA94093}"/>
          </ac:picMkLst>
        </pc:picChg>
        <pc:picChg chg="add mod">
          <ac:chgData name="Mohammad Maydanchi" userId="4f1a60cb-8662-48b3-a9ba-d00aa43693ba" providerId="ADAL" clId="{3A1D142E-D92B-49CE-8F33-0C09DBDDC7A8}" dt="2019-12-02T18:46:16.911" v="4355" actId="14100"/>
          <ac:picMkLst>
            <pc:docMk/>
            <pc:sldMk cId="3140851141" sldId="279"/>
            <ac:picMk id="10" creationId="{3894C180-3D4C-423C-B9B4-18180C8F9CAC}"/>
          </ac:picMkLst>
        </pc:picChg>
        <pc:picChg chg="add mod">
          <ac:chgData name="Mohammad Maydanchi" userId="4f1a60cb-8662-48b3-a9ba-d00aa43693ba" providerId="ADAL" clId="{3A1D142E-D92B-49CE-8F33-0C09DBDDC7A8}" dt="2019-12-02T18:46:20.235" v="4356" actId="1076"/>
          <ac:picMkLst>
            <pc:docMk/>
            <pc:sldMk cId="3140851141" sldId="279"/>
            <ac:picMk id="14" creationId="{D98A4314-97AD-4A32-9CB7-AAAC9FB91D51}"/>
          </ac:picMkLst>
        </pc:picChg>
        <pc:picChg chg="add mod">
          <ac:chgData name="Mohammad Maydanchi" userId="4f1a60cb-8662-48b3-a9ba-d00aa43693ba" providerId="ADAL" clId="{3A1D142E-D92B-49CE-8F33-0C09DBDDC7A8}" dt="2019-12-02T18:46:16.911" v="4355" actId="14100"/>
          <ac:picMkLst>
            <pc:docMk/>
            <pc:sldMk cId="3140851141" sldId="279"/>
            <ac:picMk id="17" creationId="{102F6C6D-DFA3-46AC-975A-BE473D806026}"/>
          </ac:picMkLst>
        </pc:picChg>
        <pc:picChg chg="add mod">
          <ac:chgData name="Mohammad Maydanchi" userId="4f1a60cb-8662-48b3-a9ba-d00aa43693ba" providerId="ADAL" clId="{3A1D142E-D92B-49CE-8F33-0C09DBDDC7A8}" dt="2019-12-02T18:46:30.095" v="4359" actId="1076"/>
          <ac:picMkLst>
            <pc:docMk/>
            <pc:sldMk cId="3140851141" sldId="279"/>
            <ac:picMk id="18" creationId="{27EE218C-84D2-44DF-9B86-574AB43CB85B}"/>
          </ac:picMkLst>
        </pc:picChg>
        <pc:picChg chg="add mod">
          <ac:chgData name="Mohammad Maydanchi" userId="4f1a60cb-8662-48b3-a9ba-d00aa43693ba" providerId="ADAL" clId="{3A1D142E-D92B-49CE-8F33-0C09DBDDC7A8}" dt="2019-12-02T18:46:38.330" v="4362" actId="1076"/>
          <ac:picMkLst>
            <pc:docMk/>
            <pc:sldMk cId="3140851141" sldId="279"/>
            <ac:picMk id="19" creationId="{420C72DB-BB7F-474F-8091-F99B64EBC1B8}"/>
          </ac:picMkLst>
        </pc:picChg>
        <pc:picChg chg="add mod">
          <ac:chgData name="Mohammad Maydanchi" userId="4f1a60cb-8662-48b3-a9ba-d00aa43693ba" providerId="ADAL" clId="{3A1D142E-D92B-49CE-8F33-0C09DBDDC7A8}" dt="2019-12-02T19:14:30.792" v="4820" actId="1037"/>
          <ac:picMkLst>
            <pc:docMk/>
            <pc:sldMk cId="3140851141" sldId="279"/>
            <ac:picMk id="20" creationId="{E400BED7-C1A6-41EC-8EAC-8D930E79AE8C}"/>
          </ac:picMkLst>
        </pc:picChg>
        <pc:picChg chg="add mod ord">
          <ac:chgData name="Mohammad Maydanchi" userId="4f1a60cb-8662-48b3-a9ba-d00aa43693ba" providerId="ADAL" clId="{3A1D142E-D92B-49CE-8F33-0C09DBDDC7A8}" dt="2019-12-02T18:54:00.613" v="4488" actId="14100"/>
          <ac:picMkLst>
            <pc:docMk/>
            <pc:sldMk cId="3140851141" sldId="279"/>
            <ac:picMk id="21" creationId="{260A2E13-9745-4922-82B2-36CA75558551}"/>
          </ac:picMkLst>
        </pc:picChg>
        <pc:picChg chg="add mod">
          <ac:chgData name="Mohammad Maydanchi" userId="4f1a60cb-8662-48b3-a9ba-d00aa43693ba" providerId="ADAL" clId="{3A1D142E-D92B-49CE-8F33-0C09DBDDC7A8}" dt="2019-12-02T18:46:55.762" v="4365" actId="1076"/>
          <ac:picMkLst>
            <pc:docMk/>
            <pc:sldMk cId="3140851141" sldId="279"/>
            <ac:picMk id="22" creationId="{C31BEB31-B13F-4658-85E9-252C68F907F3}"/>
          </ac:picMkLst>
        </pc:picChg>
        <pc:picChg chg="add del mod">
          <ac:chgData name="Mohammad Maydanchi" userId="4f1a60cb-8662-48b3-a9ba-d00aa43693ba" providerId="ADAL" clId="{3A1D142E-D92B-49CE-8F33-0C09DBDDC7A8}" dt="2019-12-02T19:20:45.723" v="4828" actId="1076"/>
          <ac:picMkLst>
            <pc:docMk/>
            <pc:sldMk cId="3140851141" sldId="279"/>
            <ac:picMk id="31" creationId="{F1BDA3A7-C01D-404A-815A-A451B3E219FF}"/>
          </ac:picMkLst>
        </pc:picChg>
        <pc:picChg chg="add mod">
          <ac:chgData name="Mohammad Maydanchi" userId="4f1a60cb-8662-48b3-a9ba-d00aa43693ba" providerId="ADAL" clId="{3A1D142E-D92B-49CE-8F33-0C09DBDDC7A8}" dt="2019-12-02T19:03:23.503" v="4654" actId="1076"/>
          <ac:picMkLst>
            <pc:docMk/>
            <pc:sldMk cId="3140851141" sldId="279"/>
            <ac:picMk id="32" creationId="{E1AA8C62-93E3-4240-ADD1-826DBE0A7F9C}"/>
          </ac:picMkLst>
        </pc:picChg>
        <pc:picChg chg="add mod">
          <ac:chgData name="Mohammad Maydanchi" userId="4f1a60cb-8662-48b3-a9ba-d00aa43693ba" providerId="ADAL" clId="{3A1D142E-D92B-49CE-8F33-0C09DBDDC7A8}" dt="2019-12-02T18:47:32.995" v="4377" actId="14100"/>
          <ac:picMkLst>
            <pc:docMk/>
            <pc:sldMk cId="3140851141" sldId="279"/>
            <ac:picMk id="33" creationId="{AE453A80-5EA7-406B-8239-8D12A5E7CB1A}"/>
          </ac:picMkLst>
        </pc:picChg>
        <pc:picChg chg="add mod">
          <ac:chgData name="Mohammad Maydanchi" userId="4f1a60cb-8662-48b3-a9ba-d00aa43693ba" providerId="ADAL" clId="{3A1D142E-D92B-49CE-8F33-0C09DBDDC7A8}" dt="2019-12-02T19:13:20.749" v="4780" actId="1076"/>
          <ac:picMkLst>
            <pc:docMk/>
            <pc:sldMk cId="3140851141" sldId="279"/>
            <ac:picMk id="38" creationId="{AB3B458C-B69E-4A4F-8056-E086CBD22AAA}"/>
          </ac:picMkLst>
        </pc:picChg>
        <pc:picChg chg="add mod">
          <ac:chgData name="Mohammad Maydanchi" userId="4f1a60cb-8662-48b3-a9ba-d00aa43693ba" providerId="ADAL" clId="{3A1D142E-D92B-49CE-8F33-0C09DBDDC7A8}" dt="2019-12-02T18:52:45.441" v="4475" actId="14100"/>
          <ac:picMkLst>
            <pc:docMk/>
            <pc:sldMk cId="3140851141" sldId="279"/>
            <ac:picMk id="39" creationId="{2CDF80BD-4AB7-4EE0-BBF9-3584E5357910}"/>
          </ac:picMkLst>
        </pc:picChg>
        <pc:picChg chg="add mod">
          <ac:chgData name="Mohammad Maydanchi" userId="4f1a60cb-8662-48b3-a9ba-d00aa43693ba" providerId="ADAL" clId="{3A1D142E-D92B-49CE-8F33-0C09DBDDC7A8}" dt="2019-12-02T19:13:58.206" v="4783" actId="1076"/>
          <ac:picMkLst>
            <pc:docMk/>
            <pc:sldMk cId="3140851141" sldId="279"/>
            <ac:picMk id="40" creationId="{DB50EB0B-FF97-44A8-9759-68DAE4A962CF}"/>
          </ac:picMkLst>
        </pc:picChg>
        <pc:picChg chg="add mod">
          <ac:chgData name="Mohammad Maydanchi" userId="4f1a60cb-8662-48b3-a9ba-d00aa43693ba" providerId="ADAL" clId="{3A1D142E-D92B-49CE-8F33-0C09DBDDC7A8}" dt="2019-12-02T19:13:52.030" v="4782" actId="1076"/>
          <ac:picMkLst>
            <pc:docMk/>
            <pc:sldMk cId="3140851141" sldId="279"/>
            <ac:picMk id="41" creationId="{26C56657-94DC-4022-B966-6B2247BADE9F}"/>
          </ac:picMkLst>
        </pc:picChg>
        <pc:picChg chg="add mod">
          <ac:chgData name="Mohammad Maydanchi" userId="4f1a60cb-8662-48b3-a9ba-d00aa43693ba" providerId="ADAL" clId="{3A1D142E-D92B-49CE-8F33-0C09DBDDC7A8}" dt="2019-12-02T19:00:13.158" v="4532" actId="1076"/>
          <ac:picMkLst>
            <pc:docMk/>
            <pc:sldMk cId="3140851141" sldId="279"/>
            <ac:picMk id="42" creationId="{1D938464-CDAC-4C65-A92C-E445CFE65AB0}"/>
          </ac:picMkLst>
        </pc:picChg>
        <pc:picChg chg="add del mod">
          <ac:chgData name="Mohammad Maydanchi" userId="4f1a60cb-8662-48b3-a9ba-d00aa43693ba" providerId="ADAL" clId="{3A1D142E-D92B-49CE-8F33-0C09DBDDC7A8}" dt="2019-12-02T18:57:29.014" v="4502" actId="478"/>
          <ac:picMkLst>
            <pc:docMk/>
            <pc:sldMk cId="3140851141" sldId="279"/>
            <ac:picMk id="43" creationId="{E8E5255F-41B7-4669-B8CB-E8F6E69A3118}"/>
          </ac:picMkLst>
        </pc:picChg>
        <pc:picChg chg="add mod">
          <ac:chgData name="Mohammad Maydanchi" userId="4f1a60cb-8662-48b3-a9ba-d00aa43693ba" providerId="ADAL" clId="{3A1D142E-D92B-49CE-8F33-0C09DBDDC7A8}" dt="2019-12-02T19:14:30.792" v="4820" actId="1037"/>
          <ac:picMkLst>
            <pc:docMk/>
            <pc:sldMk cId="3140851141" sldId="279"/>
            <ac:picMk id="44" creationId="{B3B6C14B-2FE4-48A8-BCED-3F9F0F5880C7}"/>
          </ac:picMkLst>
        </pc:picChg>
        <pc:cxnChg chg="add del mod">
          <ac:chgData name="Mohammad Maydanchi" userId="4f1a60cb-8662-48b3-a9ba-d00aa43693ba" providerId="ADAL" clId="{3A1D142E-D92B-49CE-8F33-0C09DBDDC7A8}" dt="2019-12-02T19:00:07.933" v="4530" actId="478"/>
          <ac:cxnSpMkLst>
            <pc:docMk/>
            <pc:sldMk cId="3140851141" sldId="279"/>
            <ac:cxnSpMk id="46" creationId="{B4D05A17-C43C-40B3-9A3F-86B207127231}"/>
          </ac:cxnSpMkLst>
        </pc:cxnChg>
      </pc:sldChg>
      <pc:sldChg chg="add del">
        <pc:chgData name="Mohammad Maydanchi" userId="4f1a60cb-8662-48b3-a9ba-d00aa43693ba" providerId="ADAL" clId="{3A1D142E-D92B-49CE-8F33-0C09DBDDC7A8}" dt="2019-12-02T19:12:50.221" v="4766" actId="47"/>
        <pc:sldMkLst>
          <pc:docMk/>
          <pc:sldMk cId="2164642706" sldId="280"/>
        </pc:sldMkLst>
      </pc:sldChg>
      <pc:sldChg chg="addSp delSp modSp add mod setBg delDesignElem">
        <pc:chgData name="Mohammad Maydanchi" userId="4f1a60cb-8662-48b3-a9ba-d00aa43693ba" providerId="ADAL" clId="{3A1D142E-D92B-49CE-8F33-0C09DBDDC7A8}" dt="2019-12-03T15:52:53.426" v="9952" actId="20577"/>
        <pc:sldMkLst>
          <pc:docMk/>
          <pc:sldMk cId="4063892468" sldId="280"/>
        </pc:sldMkLst>
        <pc:spChg chg="mod">
          <ac:chgData name="Mohammad Maydanchi" userId="4f1a60cb-8662-48b3-a9ba-d00aa43693ba" providerId="ADAL" clId="{3A1D142E-D92B-49CE-8F33-0C09DBDDC7A8}" dt="2019-12-02T19:44:27.377" v="5104" actId="26606"/>
          <ac:spMkLst>
            <pc:docMk/>
            <pc:sldMk cId="4063892468" sldId="280"/>
            <ac:spMk id="2" creationId="{0853F39D-796F-4020-930A-5390837EF2E7}"/>
          </ac:spMkLst>
        </pc:spChg>
        <pc:spChg chg="add del mod">
          <ac:chgData name="Mohammad Maydanchi" userId="4f1a60cb-8662-48b3-a9ba-d00aa43693ba" providerId="ADAL" clId="{3A1D142E-D92B-49CE-8F33-0C09DBDDC7A8}" dt="2019-12-02T19:44:27.377" v="5104" actId="26606"/>
          <ac:spMkLst>
            <pc:docMk/>
            <pc:sldMk cId="4063892468" sldId="280"/>
            <ac:spMk id="3" creationId="{9C6B1441-3331-4B7D-91C5-98659FB4B68E}"/>
          </ac:spMkLst>
        </pc:spChg>
        <pc:spChg chg="add del">
          <ac:chgData name="Mohammad Maydanchi" userId="4f1a60cb-8662-48b3-a9ba-d00aa43693ba" providerId="ADAL" clId="{3A1D142E-D92B-49CE-8F33-0C09DBDDC7A8}" dt="2019-12-03T06:38:50.308" v="6761"/>
          <ac:spMkLst>
            <pc:docMk/>
            <pc:sldMk cId="4063892468" sldId="280"/>
            <ac:spMk id="6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2-02T19:22:58.315" v="4905" actId="26606"/>
          <ac:spMkLst>
            <pc:docMk/>
            <pc:sldMk cId="4063892468" sldId="280"/>
            <ac:spMk id="10" creationId="{46C2E80F-49A6-4372-B103-219D417A55ED}"/>
          </ac:spMkLst>
        </pc:spChg>
        <pc:spChg chg="add del">
          <ac:chgData name="Mohammad Maydanchi" userId="4f1a60cb-8662-48b3-a9ba-d00aa43693ba" providerId="ADAL" clId="{3A1D142E-D92B-49CE-8F33-0C09DBDDC7A8}" dt="2019-12-02T19:23:09.279" v="4907" actId="26606"/>
          <ac:spMkLst>
            <pc:docMk/>
            <pc:sldMk cId="4063892468" sldId="280"/>
            <ac:spMk id="12" creationId="{801E4ADA-0EA9-4930-846E-3C11E8BED6DD}"/>
          </ac:spMkLst>
        </pc:spChg>
        <pc:spChg chg="add del">
          <ac:chgData name="Mohammad Maydanchi" userId="4f1a60cb-8662-48b3-a9ba-d00aa43693ba" providerId="ADAL" clId="{3A1D142E-D92B-49CE-8F33-0C09DBDDC7A8}" dt="2019-12-02T19:23:09.279" v="4907" actId="26606"/>
          <ac:spMkLst>
            <pc:docMk/>
            <pc:sldMk cId="4063892468" sldId="280"/>
            <ac:spMk id="13" creationId="{AFF8D2E5-2C4E-47B1-930B-6C82B7C31331}"/>
          </ac:spMkLst>
        </pc:spChg>
        <pc:spChg chg="add del">
          <ac:chgData name="Mohammad Maydanchi" userId="4f1a60cb-8662-48b3-a9ba-d00aa43693ba" providerId="ADAL" clId="{3A1D142E-D92B-49CE-8F33-0C09DBDDC7A8}" dt="2019-12-02T19:23:09.279" v="4907" actId="26606"/>
          <ac:spMkLst>
            <pc:docMk/>
            <pc:sldMk cId="4063892468" sldId="280"/>
            <ac:spMk id="14" creationId="{FB92FFCE-0C90-454E-AA25-D4EE9A6C39C5}"/>
          </ac:spMkLst>
        </pc:spChg>
        <pc:graphicFrameChg chg="add del">
          <ac:chgData name="Mohammad Maydanchi" userId="4f1a60cb-8662-48b3-a9ba-d00aa43693ba" providerId="ADAL" clId="{3A1D142E-D92B-49CE-8F33-0C09DBDDC7A8}" dt="2019-12-02T19:22:58.315" v="4905" actId="26606"/>
          <ac:graphicFrameMkLst>
            <pc:docMk/>
            <pc:sldMk cId="4063892468" sldId="280"/>
            <ac:graphicFrameMk id="5" creationId="{E5AD2AED-D11A-41C5-B4B9-85EA97EE3666}"/>
          </ac:graphicFrameMkLst>
        </pc:graphicFrameChg>
        <pc:graphicFrameChg chg="add mod">
          <ac:chgData name="Mohammad Maydanchi" userId="4f1a60cb-8662-48b3-a9ba-d00aa43693ba" providerId="ADAL" clId="{3A1D142E-D92B-49CE-8F33-0C09DBDDC7A8}" dt="2019-12-03T15:52:53.426" v="9952" actId="20577"/>
          <ac:graphicFrameMkLst>
            <pc:docMk/>
            <pc:sldMk cId="4063892468" sldId="280"/>
            <ac:graphicFrameMk id="7" creationId="{FDABB39B-7FD8-44FF-9DA1-F73E2FB89DEA}"/>
          </ac:graphicFrameMkLst>
        </pc:graphicFrameChg>
        <pc:graphicFrameChg chg="add del">
          <ac:chgData name="Mohammad Maydanchi" userId="4f1a60cb-8662-48b3-a9ba-d00aa43693ba" providerId="ADAL" clId="{3A1D142E-D92B-49CE-8F33-0C09DBDDC7A8}" dt="2019-12-02T19:23:09.279" v="4907" actId="26606"/>
          <ac:graphicFrameMkLst>
            <pc:docMk/>
            <pc:sldMk cId="4063892468" sldId="280"/>
            <ac:graphicFrameMk id="15" creationId="{A312C48D-6AF4-444F-9026-C7A1810414E7}"/>
          </ac:graphicFrameMkLst>
        </pc:graphicFrameChg>
        <pc:picChg chg="add mod">
          <ac:chgData name="Mohammad Maydanchi" userId="4f1a60cb-8662-48b3-a9ba-d00aa43693ba" providerId="ADAL" clId="{3A1D142E-D92B-49CE-8F33-0C09DBDDC7A8}" dt="2019-12-02T19:46:11.680" v="5113" actId="14100"/>
          <ac:picMkLst>
            <pc:docMk/>
            <pc:sldMk cId="4063892468" sldId="280"/>
            <ac:picMk id="8" creationId="{E223841B-5AD7-42D2-AECE-CDB7D90C1363}"/>
          </ac:picMkLst>
        </pc:picChg>
        <pc:picChg chg="add mod">
          <ac:chgData name="Mohammad Maydanchi" userId="4f1a60cb-8662-48b3-a9ba-d00aa43693ba" providerId="ADAL" clId="{3A1D142E-D92B-49CE-8F33-0C09DBDDC7A8}" dt="2019-12-02T19:49:10.105" v="5128" actId="1076"/>
          <ac:picMkLst>
            <pc:docMk/>
            <pc:sldMk cId="4063892468" sldId="280"/>
            <ac:picMk id="11" creationId="{87B4A2C1-1EB1-4CCA-A7BC-EEB3B9A99154}"/>
          </ac:picMkLst>
        </pc:picChg>
      </pc:sldChg>
      <pc:sldChg chg="addSp delSp modSp add mod setBg setClrOvrMap delDesignElem">
        <pc:chgData name="Mohammad Maydanchi" userId="4f1a60cb-8662-48b3-a9ba-d00aa43693ba" providerId="ADAL" clId="{3A1D142E-D92B-49CE-8F33-0C09DBDDC7A8}" dt="2019-12-03T06:38:50.308" v="6761"/>
        <pc:sldMkLst>
          <pc:docMk/>
          <pc:sldMk cId="2885980596" sldId="281"/>
        </pc:sldMkLst>
        <pc:spChg chg="mod">
          <ac:chgData name="Mohammad Maydanchi" userId="4f1a60cb-8662-48b3-a9ba-d00aa43693ba" providerId="ADAL" clId="{3A1D142E-D92B-49CE-8F33-0C09DBDDC7A8}" dt="2019-12-02T20:09:54.284" v="5401" actId="20577"/>
          <ac:spMkLst>
            <pc:docMk/>
            <pc:sldMk cId="2885980596" sldId="281"/>
            <ac:spMk id="2" creationId="{83D47A19-66CA-47A8-9ACB-2B1D7CF7A1E7}"/>
          </ac:spMkLst>
        </pc:spChg>
        <pc:spChg chg="mod ord">
          <ac:chgData name="Mohammad Maydanchi" userId="4f1a60cb-8662-48b3-a9ba-d00aa43693ba" providerId="ADAL" clId="{3A1D142E-D92B-49CE-8F33-0C09DBDDC7A8}" dt="2019-12-03T05:49:00.166" v="6267" actId="207"/>
          <ac:spMkLst>
            <pc:docMk/>
            <pc:sldMk cId="2885980596" sldId="281"/>
            <ac:spMk id="3" creationId="{EA54F040-8F13-4F1C-A45D-899525A69DF6}"/>
          </ac:spMkLst>
        </pc:spChg>
        <pc:spChg chg="add del">
          <ac:chgData name="Mohammad Maydanchi" userId="4f1a60cb-8662-48b3-a9ba-d00aa43693ba" providerId="ADAL" clId="{3A1D142E-D92B-49CE-8F33-0C09DBDDC7A8}" dt="2019-12-02T20:06:55.392" v="5374" actId="26606"/>
          <ac:spMkLst>
            <pc:docMk/>
            <pc:sldMk cId="2885980596" sldId="281"/>
            <ac:spMk id="11" creationId="{4038CB10-1F5C-4D54-9DF7-12586DE5B007}"/>
          </ac:spMkLst>
        </pc:spChg>
        <pc:spChg chg="add del">
          <ac:chgData name="Mohammad Maydanchi" userId="4f1a60cb-8662-48b3-a9ba-d00aa43693ba" providerId="ADAL" clId="{3A1D142E-D92B-49CE-8F33-0C09DBDDC7A8}" dt="2019-12-02T20:06:55.392" v="5374" actId="26606"/>
          <ac:spMkLst>
            <pc:docMk/>
            <pc:sldMk cId="2885980596" sldId="281"/>
            <ac:spMk id="13" creationId="{73ED6512-6858-4552-B699-9A97FE9A4EA2}"/>
          </ac:spMkLst>
        </pc:spChg>
        <pc:spChg chg="add del">
          <ac:chgData name="Mohammad Maydanchi" userId="4f1a60cb-8662-48b3-a9ba-d00aa43693ba" providerId="ADAL" clId="{3A1D142E-D92B-49CE-8F33-0C09DBDDC7A8}" dt="2019-12-02T20:07:31.368" v="5386" actId="26606"/>
          <ac:spMkLst>
            <pc:docMk/>
            <pc:sldMk cId="2885980596" sldId="281"/>
            <ac:spMk id="15" creationId="{867D4867-5BA7-4462-B2F6-A23F4A622AA7}"/>
          </ac:spMkLst>
        </pc:spChg>
        <pc:spChg chg="add del">
          <ac:chgData name="Mohammad Maydanchi" userId="4f1a60cb-8662-48b3-a9ba-d00aa43693ba" providerId="ADAL" clId="{3A1D142E-D92B-49CE-8F33-0C09DBDDC7A8}" dt="2019-12-03T06:38:50.308" v="6761"/>
          <ac:spMkLst>
            <pc:docMk/>
            <pc:sldMk cId="2885980596" sldId="281"/>
            <ac:spMk id="20" creationId="{4038CB10-1F5C-4D54-9DF7-12586DE5B007}"/>
          </ac:spMkLst>
        </pc:spChg>
        <pc:spChg chg="add del">
          <ac:chgData name="Mohammad Maydanchi" userId="4f1a60cb-8662-48b3-a9ba-d00aa43693ba" providerId="ADAL" clId="{3A1D142E-D92B-49CE-8F33-0C09DBDDC7A8}" dt="2019-12-03T06:38:50.308" v="6761"/>
          <ac:spMkLst>
            <pc:docMk/>
            <pc:sldMk cId="2885980596" sldId="281"/>
            <ac:spMk id="22" creationId="{73ED6512-6858-4552-B699-9A97FE9A4EA2}"/>
          </ac:spMkLst>
        </pc:spChg>
        <pc:picChg chg="add del mod">
          <ac:chgData name="Mohammad Maydanchi" userId="4f1a60cb-8662-48b3-a9ba-d00aa43693ba" providerId="ADAL" clId="{3A1D142E-D92B-49CE-8F33-0C09DBDDC7A8}" dt="2019-12-02T20:06:46.138" v="5370" actId="478"/>
          <ac:picMkLst>
            <pc:docMk/>
            <pc:sldMk cId="2885980596" sldId="281"/>
            <ac:picMk id="5" creationId="{4F93971E-28B7-4245-AED4-8A324773370C}"/>
          </ac:picMkLst>
        </pc:picChg>
        <pc:picChg chg="add mod">
          <ac:chgData name="Mohammad Maydanchi" userId="4f1a60cb-8662-48b3-a9ba-d00aa43693ba" providerId="ADAL" clId="{3A1D142E-D92B-49CE-8F33-0C09DBDDC7A8}" dt="2019-12-02T20:07:31.368" v="5386" actId="26606"/>
          <ac:picMkLst>
            <pc:docMk/>
            <pc:sldMk cId="2885980596" sldId="281"/>
            <ac:picMk id="6" creationId="{A81C95F6-EA20-4C65-AC69-658ADA49CF2F}"/>
          </ac:picMkLst>
        </pc:picChg>
      </pc:sldChg>
      <pc:sldChg chg="addSp delSp modSp add mod setBg setClrOvrMap">
        <pc:chgData name="Mohammad Maydanchi" userId="4f1a60cb-8662-48b3-a9ba-d00aa43693ba" providerId="ADAL" clId="{3A1D142E-D92B-49CE-8F33-0C09DBDDC7A8}" dt="2019-12-02T20:23:42.147" v="5493" actId="14100"/>
        <pc:sldMkLst>
          <pc:docMk/>
          <pc:sldMk cId="2055709271" sldId="282"/>
        </pc:sldMkLst>
        <pc:spChg chg="mod">
          <ac:chgData name="Mohammad Maydanchi" userId="4f1a60cb-8662-48b3-a9ba-d00aa43693ba" providerId="ADAL" clId="{3A1D142E-D92B-49CE-8F33-0C09DBDDC7A8}" dt="2019-12-02T20:15:20.399" v="5439" actId="26606"/>
          <ac:spMkLst>
            <pc:docMk/>
            <pc:sldMk cId="2055709271" sldId="282"/>
            <ac:spMk id="2" creationId="{20A43191-8AFA-4524-8D46-C3A8066F1000}"/>
          </ac:spMkLst>
        </pc:spChg>
        <pc:spChg chg="del mod">
          <ac:chgData name="Mohammad Maydanchi" userId="4f1a60cb-8662-48b3-a9ba-d00aa43693ba" providerId="ADAL" clId="{3A1D142E-D92B-49CE-8F33-0C09DBDDC7A8}" dt="2019-12-02T20:15:20.399" v="5439" actId="26606"/>
          <ac:spMkLst>
            <pc:docMk/>
            <pc:sldMk cId="2055709271" sldId="282"/>
            <ac:spMk id="3" creationId="{19BDB5C9-390E-475E-9D6A-68073FC296AE}"/>
          </ac:spMkLst>
        </pc:spChg>
        <pc:graphicFrameChg chg="add mod">
          <ac:chgData name="Mohammad Maydanchi" userId="4f1a60cb-8662-48b3-a9ba-d00aa43693ba" providerId="ADAL" clId="{3A1D142E-D92B-49CE-8F33-0C09DBDDC7A8}" dt="2019-12-02T20:21:35.601" v="5468"/>
          <ac:graphicFrameMkLst>
            <pc:docMk/>
            <pc:sldMk cId="2055709271" sldId="282"/>
            <ac:graphicFrameMk id="5" creationId="{083909A9-45F5-440A-95B3-BB3FAACFFF35}"/>
          </ac:graphicFrameMkLst>
        </pc:graphicFrameChg>
        <pc:picChg chg="add mod">
          <ac:chgData name="Mohammad Maydanchi" userId="4f1a60cb-8662-48b3-a9ba-d00aa43693ba" providerId="ADAL" clId="{3A1D142E-D92B-49CE-8F33-0C09DBDDC7A8}" dt="2019-12-02T20:23:42.147" v="5493" actId="14100"/>
          <ac:picMkLst>
            <pc:docMk/>
            <pc:sldMk cId="2055709271" sldId="282"/>
            <ac:picMk id="6" creationId="{D3C7875C-BDCF-416B-ABDD-A4B166A790BD}"/>
          </ac:picMkLst>
        </pc:picChg>
      </pc:sldChg>
      <pc:sldChg chg="addSp delSp modSp add mod setBg delDesignElem">
        <pc:chgData name="Mohammad Maydanchi" userId="4f1a60cb-8662-48b3-a9ba-d00aa43693ba" providerId="ADAL" clId="{3A1D142E-D92B-49CE-8F33-0C09DBDDC7A8}" dt="2019-12-03T15:55:20.325" v="9960" actId="20577"/>
        <pc:sldMkLst>
          <pc:docMk/>
          <pc:sldMk cId="4129960101" sldId="283"/>
        </pc:sldMkLst>
        <pc:spChg chg="mod">
          <ac:chgData name="Mohammad Maydanchi" userId="4f1a60cb-8662-48b3-a9ba-d00aa43693ba" providerId="ADAL" clId="{3A1D142E-D92B-49CE-8F33-0C09DBDDC7A8}" dt="2019-12-03T15:55:20.325" v="9960" actId="20577"/>
          <ac:spMkLst>
            <pc:docMk/>
            <pc:sldMk cId="4129960101" sldId="283"/>
            <ac:spMk id="2" creationId="{7339E0FE-E848-48E1-9E06-4313105331EF}"/>
          </ac:spMkLst>
        </pc:spChg>
        <pc:spChg chg="del">
          <ac:chgData name="Mohammad Maydanchi" userId="4f1a60cb-8662-48b3-a9ba-d00aa43693ba" providerId="ADAL" clId="{3A1D142E-D92B-49CE-8F33-0C09DBDDC7A8}" dt="2019-12-02T21:01:04.205" v="5749"/>
          <ac:spMkLst>
            <pc:docMk/>
            <pc:sldMk cId="4129960101" sldId="283"/>
            <ac:spMk id="3" creationId="{007B092F-62A6-4598-BC16-33E31D0459F4}"/>
          </ac:spMkLst>
        </pc:spChg>
        <pc:spChg chg="add mod">
          <ac:chgData name="Mohammad Maydanchi" userId="4f1a60cb-8662-48b3-a9ba-d00aa43693ba" providerId="ADAL" clId="{3A1D142E-D92B-49CE-8F33-0C09DBDDC7A8}" dt="2019-12-02T21:27:20.332" v="6152" actId="20577"/>
          <ac:spMkLst>
            <pc:docMk/>
            <pc:sldMk cId="4129960101" sldId="283"/>
            <ac:spMk id="7" creationId="{5A9B812C-A493-468B-A6F4-981F4CA8A8B0}"/>
          </ac:spMkLst>
        </pc:spChg>
        <pc:spChg chg="add del">
          <ac:chgData name="Mohammad Maydanchi" userId="4f1a60cb-8662-48b3-a9ba-d00aa43693ba" providerId="ADAL" clId="{3A1D142E-D92B-49CE-8F33-0C09DBDDC7A8}" dt="2019-12-03T06:38:50.308" v="6761"/>
          <ac:spMkLst>
            <pc:docMk/>
            <pc:sldMk cId="4129960101" sldId="283"/>
            <ac:spMk id="9" creationId="{823AC064-BC96-4F32-8AE1-B2FD38754823}"/>
          </ac:spMkLst>
        </pc:spChg>
        <pc:picChg chg="add mod">
          <ac:chgData name="Mohammad Maydanchi" userId="4f1a60cb-8662-48b3-a9ba-d00aa43693ba" providerId="ADAL" clId="{3A1D142E-D92B-49CE-8F33-0C09DBDDC7A8}" dt="2019-12-02T21:25:49.668" v="6130" actId="1076"/>
          <ac:picMkLst>
            <pc:docMk/>
            <pc:sldMk cId="4129960101" sldId="283"/>
            <ac:picMk id="4" creationId="{ABC062C9-6BD3-459D-AEF8-0933B8DE7036}"/>
          </ac:picMkLst>
        </pc:picChg>
        <pc:picChg chg="add mod">
          <ac:chgData name="Mohammad Maydanchi" userId="4f1a60cb-8662-48b3-a9ba-d00aa43693ba" providerId="ADAL" clId="{3A1D142E-D92B-49CE-8F33-0C09DBDDC7A8}" dt="2019-12-02T21:03:33.269" v="5758" actId="1076"/>
          <ac:picMkLst>
            <pc:docMk/>
            <pc:sldMk cId="4129960101" sldId="283"/>
            <ac:picMk id="6" creationId="{75FC17D2-9E05-414F-9089-3FCB0A17800A}"/>
          </ac:picMkLst>
        </pc:picChg>
        <pc:cxnChg chg="add del">
          <ac:chgData name="Mohammad Maydanchi" userId="4f1a60cb-8662-48b3-a9ba-d00aa43693ba" providerId="ADAL" clId="{3A1D142E-D92B-49CE-8F33-0C09DBDDC7A8}" dt="2019-12-03T06:38:50.308" v="6761"/>
          <ac:cxnSpMkLst>
            <pc:docMk/>
            <pc:sldMk cId="4129960101" sldId="283"/>
            <ac:cxnSpMk id="11" creationId="{7E7C77BC-7138-40B1-A15B-20F57A494629}"/>
          </ac:cxnSpMkLst>
        </pc:cxnChg>
      </pc:sldChg>
      <pc:sldChg chg="add del">
        <pc:chgData name="Mohammad Maydanchi" userId="4f1a60cb-8662-48b3-a9ba-d00aa43693ba" providerId="ADAL" clId="{3A1D142E-D92B-49CE-8F33-0C09DBDDC7A8}" dt="2019-12-03T12:24:34.029" v="9057"/>
        <pc:sldMkLst>
          <pc:docMk/>
          <pc:sldMk cId="1641024745" sldId="284"/>
        </pc:sldMkLst>
      </pc:sldChg>
      <pc:sldChg chg="modSp add del ord">
        <pc:chgData name="Mohammad Maydanchi" userId="4f1a60cb-8662-48b3-a9ba-d00aa43693ba" providerId="ADAL" clId="{3A1D142E-D92B-49CE-8F33-0C09DBDDC7A8}" dt="2019-12-03T11:57:03.620" v="8854" actId="2696"/>
        <pc:sldMkLst>
          <pc:docMk/>
          <pc:sldMk cId="3379491623" sldId="284"/>
        </pc:sldMkLst>
        <pc:spChg chg="mod">
          <ac:chgData name="Mohammad Maydanchi" userId="4f1a60cb-8662-48b3-a9ba-d00aa43693ba" providerId="ADAL" clId="{3A1D142E-D92B-49CE-8F33-0C09DBDDC7A8}" dt="2019-12-02T20:27:20.978" v="5507" actId="20577"/>
          <ac:spMkLst>
            <pc:docMk/>
            <pc:sldMk cId="3379491623" sldId="284"/>
            <ac:spMk id="2" creationId="{FD3A3FAA-C16F-44E0-AA80-C304FD2820F2}"/>
          </ac:spMkLst>
        </pc:spChg>
        <pc:spChg chg="mod">
          <ac:chgData name="Mohammad Maydanchi" userId="4f1a60cb-8662-48b3-a9ba-d00aa43693ba" providerId="ADAL" clId="{3A1D142E-D92B-49CE-8F33-0C09DBDDC7A8}" dt="2019-12-03T06:38:48.947" v="6759"/>
          <ac:spMkLst>
            <pc:docMk/>
            <pc:sldMk cId="3379491623" sldId="284"/>
            <ac:spMk id="3" creationId="{5106E2C8-D4BC-4FE5-9047-BB5553128D78}"/>
          </ac:spMkLst>
        </pc:spChg>
      </pc:sldChg>
      <pc:sldChg chg="addSp delSp modSp add mod setBg">
        <pc:chgData name="Mohammad Maydanchi" userId="4f1a60cb-8662-48b3-a9ba-d00aa43693ba" providerId="ADAL" clId="{3A1D142E-D92B-49CE-8F33-0C09DBDDC7A8}" dt="2019-12-02T22:15:08.706" v="6264" actId="26606"/>
        <pc:sldMkLst>
          <pc:docMk/>
          <pc:sldMk cId="3015498594" sldId="285"/>
        </pc:sldMkLst>
        <pc:spChg chg="mod ord">
          <ac:chgData name="Mohammad Maydanchi" userId="4f1a60cb-8662-48b3-a9ba-d00aa43693ba" providerId="ADAL" clId="{3A1D142E-D92B-49CE-8F33-0C09DBDDC7A8}" dt="2019-12-02T22:15:08.706" v="6264" actId="26606"/>
          <ac:spMkLst>
            <pc:docMk/>
            <pc:sldMk cId="3015498594" sldId="285"/>
            <ac:spMk id="2" creationId="{9D98630A-4A02-4BCF-96AA-8DAD9866D08A}"/>
          </ac:spMkLst>
        </pc:spChg>
        <pc:spChg chg="del">
          <ac:chgData name="Mohammad Maydanchi" userId="4f1a60cb-8662-48b3-a9ba-d00aa43693ba" providerId="ADAL" clId="{3A1D142E-D92B-49CE-8F33-0C09DBDDC7A8}" dt="2019-12-02T21:39:15.572" v="6162" actId="931"/>
          <ac:spMkLst>
            <pc:docMk/>
            <pc:sldMk cId="3015498594" sldId="285"/>
            <ac:spMk id="3" creationId="{C57A24B8-FBBD-4CE2-B853-62B1E1FB97A9}"/>
          </ac:spMkLst>
        </pc:spChg>
        <pc:spChg chg="add mod">
          <ac:chgData name="Mohammad Maydanchi" userId="4f1a60cb-8662-48b3-a9ba-d00aa43693ba" providerId="ADAL" clId="{3A1D142E-D92B-49CE-8F33-0C09DBDDC7A8}" dt="2019-12-02T22:15:08.706" v="6264" actId="26606"/>
          <ac:spMkLst>
            <pc:docMk/>
            <pc:sldMk cId="3015498594" sldId="285"/>
            <ac:spMk id="6" creationId="{99216D1C-D9D2-4883-B316-3FCF54719223}"/>
          </ac:spMkLst>
        </pc:spChg>
        <pc:spChg chg="add del">
          <ac:chgData name="Mohammad Maydanchi" userId="4f1a60cb-8662-48b3-a9ba-d00aa43693ba" providerId="ADAL" clId="{3A1D142E-D92B-49CE-8F33-0C09DBDDC7A8}" dt="2019-12-02T22:15:08.706" v="6264" actId="26606"/>
          <ac:spMkLst>
            <pc:docMk/>
            <pc:sldMk cId="3015498594" sldId="285"/>
            <ac:spMk id="8" creationId="{3CD9DF72-87A3-404E-A828-84CBF11A8303}"/>
          </ac:spMkLst>
        </pc:spChg>
        <pc:spChg chg="add del">
          <ac:chgData name="Mohammad Maydanchi" userId="4f1a60cb-8662-48b3-a9ba-d00aa43693ba" providerId="ADAL" clId="{3A1D142E-D92B-49CE-8F33-0C09DBDDC7A8}" dt="2019-12-02T21:40:12.279" v="6173" actId="26606"/>
          <ac:spMkLst>
            <pc:docMk/>
            <pc:sldMk cId="3015498594" sldId="285"/>
            <ac:spMk id="11" creationId="{3CD9DF72-87A3-404E-A828-84CBF11A8303}"/>
          </ac:spMkLst>
        </pc:spChg>
        <pc:picChg chg="add mod">
          <ac:chgData name="Mohammad Maydanchi" userId="4f1a60cb-8662-48b3-a9ba-d00aa43693ba" providerId="ADAL" clId="{3A1D142E-D92B-49CE-8F33-0C09DBDDC7A8}" dt="2019-12-02T22:15:08.706" v="6264" actId="26606"/>
          <ac:picMkLst>
            <pc:docMk/>
            <pc:sldMk cId="3015498594" sldId="285"/>
            <ac:picMk id="5" creationId="{AF2B8D23-C84A-406C-A59A-D9D61F96F747}"/>
          </ac:picMkLst>
        </pc:picChg>
        <pc:cxnChg chg="add del">
          <ac:chgData name="Mohammad Maydanchi" userId="4f1a60cb-8662-48b3-a9ba-d00aa43693ba" providerId="ADAL" clId="{3A1D142E-D92B-49CE-8F33-0C09DBDDC7A8}" dt="2019-12-02T22:15:08.706" v="6264" actId="26606"/>
          <ac:cxnSpMkLst>
            <pc:docMk/>
            <pc:sldMk cId="3015498594" sldId="285"/>
            <ac:cxnSpMk id="9" creationId="{20E3A342-4D61-4E3F-AF90-1AB42AEB96CC}"/>
          </ac:cxnSpMkLst>
        </pc:cxnChg>
        <pc:cxnChg chg="add del">
          <ac:chgData name="Mohammad Maydanchi" userId="4f1a60cb-8662-48b3-a9ba-d00aa43693ba" providerId="ADAL" clId="{3A1D142E-D92B-49CE-8F33-0C09DBDDC7A8}" dt="2019-12-02T21:40:12.279" v="6173" actId="26606"/>
          <ac:cxnSpMkLst>
            <pc:docMk/>
            <pc:sldMk cId="3015498594" sldId="285"/>
            <ac:cxnSpMk id="13" creationId="{20E3A342-4D61-4E3F-AF90-1AB42AEB96CC}"/>
          </ac:cxnSpMkLst>
        </pc:cxnChg>
      </pc:sldChg>
      <pc:sldChg chg="addSp delSp modSp delDesignElem">
        <pc:chgData name="Mohammad Maydanchi" userId="4f1a60cb-8662-48b3-a9ba-d00aa43693ba" providerId="ADAL" clId="{3A1D142E-D92B-49CE-8F33-0C09DBDDC7A8}" dt="2019-12-03T15:57:19.500" v="9964" actId="20577"/>
        <pc:sldMkLst>
          <pc:docMk/>
          <pc:sldMk cId="4222246381" sldId="287"/>
        </pc:sldMkLst>
        <pc:spChg chg="mod">
          <ac:chgData name="Mohammad Maydanchi" userId="4f1a60cb-8662-48b3-a9ba-d00aa43693ba" providerId="ADAL" clId="{3A1D142E-D92B-49CE-8F33-0C09DBDDC7A8}" dt="2019-12-03T15:57:19.500" v="9964" actId="20577"/>
          <ac:spMkLst>
            <pc:docMk/>
            <pc:sldMk cId="4222246381" sldId="287"/>
            <ac:spMk id="3" creationId="{00000000-0000-0000-0000-000000000000}"/>
          </ac:spMkLst>
        </pc:spChg>
        <pc:spChg chg="add del">
          <ac:chgData name="Mohammad Maydanchi" userId="4f1a60cb-8662-48b3-a9ba-d00aa43693ba" providerId="ADAL" clId="{3A1D142E-D92B-49CE-8F33-0C09DBDDC7A8}" dt="2019-12-03T06:38:50.308" v="6761"/>
          <ac:spMkLst>
            <pc:docMk/>
            <pc:sldMk cId="4222246381" sldId="287"/>
            <ac:spMk id="13" creationId="{9228552E-C8B1-4A80-8448-0787CE0FC704}"/>
          </ac:spMkLst>
        </pc:spChg>
      </pc:sldChg>
      <pc:sldChg chg="addSp delSp modSp add mod setBg setClrOvrMap delDesignElem">
        <pc:chgData name="Mohammad Maydanchi" userId="4f1a60cb-8662-48b3-a9ba-d00aa43693ba" providerId="ADAL" clId="{3A1D142E-D92B-49CE-8F33-0C09DBDDC7A8}" dt="2019-12-03T15:59:11.671" v="9967" actId="20577"/>
        <pc:sldMkLst>
          <pc:docMk/>
          <pc:sldMk cId="3823470303" sldId="288"/>
        </pc:sldMkLst>
        <pc:spChg chg="mod">
          <ac:chgData name="Mohammad Maydanchi" userId="4f1a60cb-8662-48b3-a9ba-d00aa43693ba" providerId="ADAL" clId="{3A1D142E-D92B-49CE-8F33-0C09DBDDC7A8}" dt="2019-12-03T06:48:49.741" v="6777" actId="26606"/>
          <ac:spMkLst>
            <pc:docMk/>
            <pc:sldMk cId="3823470303" sldId="288"/>
            <ac:spMk id="2" creationId="{62064A24-31E7-41D2-B4DB-8EE28D1F8ADE}"/>
          </ac:spMkLst>
        </pc:spChg>
        <pc:spChg chg="add del mod ord">
          <ac:chgData name="Mohammad Maydanchi" userId="4f1a60cb-8662-48b3-a9ba-d00aa43693ba" providerId="ADAL" clId="{3A1D142E-D92B-49CE-8F33-0C09DBDDC7A8}" dt="2019-12-03T15:59:11.671" v="9967" actId="20577"/>
          <ac:spMkLst>
            <pc:docMk/>
            <pc:sldMk cId="3823470303" sldId="288"/>
            <ac:spMk id="3" creationId="{D6E9C41E-7BFC-4DB3-B633-A104E7E8179D}"/>
          </ac:spMkLst>
        </pc:spChg>
        <pc:spChg chg="add del">
          <ac:chgData name="Mohammad Maydanchi" userId="4f1a60cb-8662-48b3-a9ba-d00aa43693ba" providerId="ADAL" clId="{3A1D142E-D92B-49CE-8F33-0C09DBDDC7A8}" dt="2019-12-03T06:37:54.658" v="6742" actId="26606"/>
          <ac:spMkLst>
            <pc:docMk/>
            <pc:sldMk cId="3823470303" sldId="288"/>
            <ac:spMk id="5" creationId="{15911E3A-C35B-4EF7-A355-B84E9A14AF4D}"/>
          </ac:spMkLst>
        </pc:spChg>
        <pc:spChg chg="add del">
          <ac:chgData name="Mohammad Maydanchi" userId="4f1a60cb-8662-48b3-a9ba-d00aa43693ba" providerId="ADAL" clId="{3A1D142E-D92B-49CE-8F33-0C09DBDDC7A8}" dt="2019-12-03T06:25:29.951" v="6573" actId="26606"/>
          <ac:spMkLst>
            <pc:docMk/>
            <pc:sldMk cId="3823470303" sldId="288"/>
            <ac:spMk id="8" creationId="{5B336162-B533-4EFE-8BB3-8EBB4A5E32F8}"/>
          </ac:spMkLst>
        </pc:spChg>
        <pc:spChg chg="add del">
          <ac:chgData name="Mohammad Maydanchi" userId="4f1a60cb-8662-48b3-a9ba-d00aa43693ba" providerId="ADAL" clId="{3A1D142E-D92B-49CE-8F33-0C09DBDDC7A8}" dt="2019-12-03T06:39:45.875" v="6768" actId="26606"/>
          <ac:spMkLst>
            <pc:docMk/>
            <pc:sldMk cId="3823470303" sldId="288"/>
            <ac:spMk id="12" creationId="{E186B68C-84BC-4A6E-99D1-EE87483C1349}"/>
          </ac:spMkLst>
        </pc:spChg>
        <pc:spChg chg="add del">
          <ac:chgData name="Mohammad Maydanchi" userId="4f1a60cb-8662-48b3-a9ba-d00aa43693ba" providerId="ADAL" clId="{3A1D142E-D92B-49CE-8F33-0C09DBDDC7A8}" dt="2019-12-03T06:39:45.875" v="6768" actId="26606"/>
          <ac:spMkLst>
            <pc:docMk/>
            <pc:sldMk cId="3823470303" sldId="288"/>
            <ac:spMk id="14" creationId="{B775CD93-9DF2-48CB-9F57-1BCA9A46C7FA}"/>
          </ac:spMkLst>
        </pc:spChg>
        <pc:spChg chg="add del">
          <ac:chgData name="Mohammad Maydanchi" userId="4f1a60cb-8662-48b3-a9ba-d00aa43693ba" providerId="ADAL" clId="{3A1D142E-D92B-49CE-8F33-0C09DBDDC7A8}" dt="2019-12-03T06:39:45.875" v="6768" actId="26606"/>
          <ac:spMkLst>
            <pc:docMk/>
            <pc:sldMk cId="3823470303" sldId="288"/>
            <ac:spMk id="16" creationId="{1C091803-41C2-48E0-9228-5148460C7479}"/>
          </ac:spMkLst>
        </pc:spChg>
        <pc:spChg chg="add del">
          <ac:chgData name="Mohammad Maydanchi" userId="4f1a60cb-8662-48b3-a9ba-d00aa43693ba" providerId="ADAL" clId="{3A1D142E-D92B-49CE-8F33-0C09DBDDC7A8}" dt="2019-12-03T06:25:20.470" v="6569" actId="26606"/>
          <ac:spMkLst>
            <pc:docMk/>
            <pc:sldMk cId="3823470303" sldId="288"/>
            <ac:spMk id="17" creationId="{8D70B121-56F4-4848-B38B-182089D909FA}"/>
          </ac:spMkLst>
        </pc:spChg>
        <pc:spChg chg="add del">
          <ac:chgData name="Mohammad Maydanchi" userId="4f1a60cb-8662-48b3-a9ba-d00aa43693ba" providerId="ADAL" clId="{3A1D142E-D92B-49CE-8F33-0C09DBDDC7A8}" dt="2019-12-03T06:25:29.163" v="6571" actId="26606"/>
          <ac:spMkLst>
            <pc:docMk/>
            <pc:sldMk cId="3823470303" sldId="288"/>
            <ac:spMk id="19" creationId="{5B336162-B533-4EFE-8BB3-8EBB4A5E32F8}"/>
          </ac:spMkLst>
        </pc:spChg>
        <pc:spChg chg="add del">
          <ac:chgData name="Mohammad Maydanchi" userId="4f1a60cb-8662-48b3-a9ba-d00aa43693ba" providerId="ADAL" clId="{3A1D142E-D92B-49CE-8F33-0C09DBDDC7A8}" dt="2019-12-03T06:39:45.875" v="6768" actId="26606"/>
          <ac:spMkLst>
            <pc:docMk/>
            <pc:sldMk cId="3823470303" sldId="288"/>
            <ac:spMk id="38" creationId="{6166C6D1-23AC-49C4-BA07-238E4E9F8CEB}"/>
          </ac:spMkLst>
        </pc:spChg>
        <pc:spChg chg="add">
          <ac:chgData name="Mohammad Maydanchi" userId="4f1a60cb-8662-48b3-a9ba-d00aa43693ba" providerId="ADAL" clId="{3A1D142E-D92B-49CE-8F33-0C09DBDDC7A8}" dt="2019-12-03T06:48:49.741" v="6777" actId="26606"/>
          <ac:spMkLst>
            <pc:docMk/>
            <pc:sldMk cId="3823470303" sldId="288"/>
            <ac:spMk id="42" creationId="{CF62D2A7-8207-488C-9F46-316BA81A16C8}"/>
          </ac:spMkLst>
        </pc:spChg>
        <pc:spChg chg="add del">
          <ac:chgData name="Mohammad Maydanchi" userId="4f1a60cb-8662-48b3-a9ba-d00aa43693ba" providerId="ADAL" clId="{3A1D142E-D92B-49CE-8F33-0C09DBDDC7A8}" dt="2019-12-03T06:38:56.576" v="6763" actId="26606"/>
          <ac:spMkLst>
            <pc:docMk/>
            <pc:sldMk cId="3823470303" sldId="288"/>
            <ac:spMk id="43" creationId="{59A309A7-1751-4ABE-A3C1-EEC40366AD89}"/>
          </ac:spMkLst>
        </pc:spChg>
        <pc:spChg chg="add del">
          <ac:chgData name="Mohammad Maydanchi" userId="4f1a60cb-8662-48b3-a9ba-d00aa43693ba" providerId="ADAL" clId="{3A1D142E-D92B-49CE-8F33-0C09DBDDC7A8}" dt="2019-12-03T06:48:11.514" v="6774" actId="26606"/>
          <ac:spMkLst>
            <pc:docMk/>
            <pc:sldMk cId="3823470303" sldId="288"/>
            <ac:spMk id="44" creationId="{4038CB10-1F5C-4D54-9DF7-12586DE5B007}"/>
          </ac:spMkLst>
        </pc:spChg>
        <pc:spChg chg="add del">
          <ac:chgData name="Mohammad Maydanchi" userId="4f1a60cb-8662-48b3-a9ba-d00aa43693ba" providerId="ADAL" clId="{3A1D142E-D92B-49CE-8F33-0C09DBDDC7A8}" dt="2019-12-03T06:38:56.576" v="6763" actId="26606"/>
          <ac:spMkLst>
            <pc:docMk/>
            <pc:sldMk cId="3823470303" sldId="288"/>
            <ac:spMk id="45" creationId="{967D8EB6-EAE1-4F9C-B398-83321E287204}"/>
          </ac:spMkLst>
        </pc:spChg>
        <pc:spChg chg="add del">
          <ac:chgData name="Mohammad Maydanchi" userId="4f1a60cb-8662-48b3-a9ba-d00aa43693ba" providerId="ADAL" clId="{3A1D142E-D92B-49CE-8F33-0C09DBDDC7A8}" dt="2019-12-03T06:48:11.514" v="6774" actId="26606"/>
          <ac:spMkLst>
            <pc:docMk/>
            <pc:sldMk cId="3823470303" sldId="288"/>
            <ac:spMk id="46" creationId="{73ED6512-6858-4552-B699-9A97FE9A4EA2}"/>
          </ac:spMkLst>
        </pc:spChg>
        <pc:spChg chg="add del">
          <ac:chgData name="Mohammad Maydanchi" userId="4f1a60cb-8662-48b3-a9ba-d00aa43693ba" providerId="ADAL" clId="{3A1D142E-D92B-49CE-8F33-0C09DBDDC7A8}" dt="2019-12-03T06:39:45.413" v="6767" actId="26606"/>
          <ac:spMkLst>
            <pc:docMk/>
            <pc:sldMk cId="3823470303" sldId="288"/>
            <ac:spMk id="47" creationId="{B775CD93-9DF2-48CB-9F57-1BCA9A46C7FA}"/>
          </ac:spMkLst>
        </pc:spChg>
        <pc:spChg chg="add del">
          <ac:chgData name="Mohammad Maydanchi" userId="4f1a60cb-8662-48b3-a9ba-d00aa43693ba" providerId="ADAL" clId="{3A1D142E-D92B-49CE-8F33-0C09DBDDC7A8}" dt="2019-12-03T06:39:45.413" v="6767" actId="26606"/>
          <ac:spMkLst>
            <pc:docMk/>
            <pc:sldMk cId="3823470303" sldId="288"/>
            <ac:spMk id="48" creationId="{6166C6D1-23AC-49C4-BA07-238E4E9F8CEB}"/>
          </ac:spMkLst>
        </pc:spChg>
        <pc:spChg chg="add del">
          <ac:chgData name="Mohammad Maydanchi" userId="4f1a60cb-8662-48b3-a9ba-d00aa43693ba" providerId="ADAL" clId="{3A1D142E-D92B-49CE-8F33-0C09DBDDC7A8}" dt="2019-12-03T06:39:45.413" v="6767" actId="26606"/>
          <ac:spMkLst>
            <pc:docMk/>
            <pc:sldMk cId="3823470303" sldId="288"/>
            <ac:spMk id="49" creationId="{1C091803-41C2-48E0-9228-5148460C7479}"/>
          </ac:spMkLst>
        </pc:spChg>
        <pc:spChg chg="add del">
          <ac:chgData name="Mohammad Maydanchi" userId="4f1a60cb-8662-48b3-a9ba-d00aa43693ba" providerId="ADAL" clId="{3A1D142E-D92B-49CE-8F33-0C09DBDDC7A8}" dt="2019-12-03T06:39:45.413" v="6767" actId="26606"/>
          <ac:spMkLst>
            <pc:docMk/>
            <pc:sldMk cId="3823470303" sldId="288"/>
            <ac:spMk id="50" creationId="{E186B68C-84BC-4A6E-99D1-EE87483C1349}"/>
          </ac:spMkLst>
        </pc:spChg>
        <pc:spChg chg="add del mod">
          <ac:chgData name="Mohammad Maydanchi" userId="4f1a60cb-8662-48b3-a9ba-d00aa43693ba" providerId="ADAL" clId="{3A1D142E-D92B-49CE-8F33-0C09DBDDC7A8}" dt="2019-12-03T06:57:33.850" v="6887" actId="478"/>
          <ac:spMkLst>
            <pc:docMk/>
            <pc:sldMk cId="3823470303" sldId="288"/>
            <ac:spMk id="53" creationId="{AC014F66-AFDD-4D7B-BD19-294530AECC34}"/>
          </ac:spMkLst>
        </pc:spChg>
        <pc:spChg chg="add del mod">
          <ac:chgData name="Mohammad Maydanchi" userId="4f1a60cb-8662-48b3-a9ba-d00aa43693ba" providerId="ADAL" clId="{3A1D142E-D92B-49CE-8F33-0C09DBDDC7A8}" dt="2019-12-03T06:56:54.533" v="6851" actId="767"/>
          <ac:spMkLst>
            <pc:docMk/>
            <pc:sldMk cId="3823470303" sldId="288"/>
            <ac:spMk id="56" creationId="{46DCB5C5-16B2-4424-8DCD-3B951B2BE027}"/>
          </ac:spMkLst>
        </pc:spChg>
        <pc:spChg chg="add del">
          <ac:chgData name="Mohammad Maydanchi" userId="4f1a60cb-8662-48b3-a9ba-d00aa43693ba" providerId="ADAL" clId="{3A1D142E-D92B-49CE-8F33-0C09DBDDC7A8}" dt="2019-12-03T06:56:30.101" v="6844"/>
          <ac:spMkLst>
            <pc:docMk/>
            <pc:sldMk cId="3823470303" sldId="288"/>
            <ac:spMk id="57" creationId="{1FD344CC-EECC-4CA8-908F-C1E35392AC72}"/>
          </ac:spMkLst>
        </pc:spChg>
        <pc:spChg chg="add del mod">
          <ac:chgData name="Mohammad Maydanchi" userId="4f1a60cb-8662-48b3-a9ba-d00aa43693ba" providerId="ADAL" clId="{3A1D142E-D92B-49CE-8F33-0C09DBDDC7A8}" dt="2019-12-03T06:56:53.860" v="6849" actId="767"/>
          <ac:spMkLst>
            <pc:docMk/>
            <pc:sldMk cId="3823470303" sldId="288"/>
            <ac:spMk id="58" creationId="{204D857A-45DA-4606-8456-D31F50DDB18B}"/>
          </ac:spMkLst>
        </pc:spChg>
        <pc:spChg chg="add del">
          <ac:chgData name="Mohammad Maydanchi" userId="4f1a60cb-8662-48b3-a9ba-d00aa43693ba" providerId="ADAL" clId="{3A1D142E-D92B-49CE-8F33-0C09DBDDC7A8}" dt="2019-12-03T06:56:53.364" v="6848"/>
          <ac:spMkLst>
            <pc:docMk/>
            <pc:sldMk cId="3823470303" sldId="288"/>
            <ac:spMk id="59" creationId="{BDA485C7-BF43-432E-90A6-518AEEB0C4D7}"/>
          </ac:spMkLst>
        </pc:spChg>
        <pc:spChg chg="add del">
          <ac:chgData name="Mohammad Maydanchi" userId="4f1a60cb-8662-48b3-a9ba-d00aa43693ba" providerId="ADAL" clId="{3A1D142E-D92B-49CE-8F33-0C09DBDDC7A8}" dt="2019-12-03T06:57:25.613" v="6884"/>
          <ac:spMkLst>
            <pc:docMk/>
            <pc:sldMk cId="3823470303" sldId="288"/>
            <ac:spMk id="60" creationId="{B967E461-58F9-48FD-A0C3-EC18E82AC965}"/>
          </ac:spMkLst>
        </pc:spChg>
        <pc:spChg chg="add del mod">
          <ac:chgData name="Mohammad Maydanchi" userId="4f1a60cb-8662-48b3-a9ba-d00aa43693ba" providerId="ADAL" clId="{3A1D142E-D92B-49CE-8F33-0C09DBDDC7A8}" dt="2019-12-03T06:57:33.850" v="6887" actId="478"/>
          <ac:spMkLst>
            <pc:docMk/>
            <pc:sldMk cId="3823470303" sldId="288"/>
            <ac:spMk id="62" creationId="{5F1AE081-9388-44EB-8270-30CA49BC1B85}"/>
          </ac:spMkLst>
        </pc:spChg>
        <pc:spChg chg="add mod">
          <ac:chgData name="Mohammad Maydanchi" userId="4f1a60cb-8662-48b3-a9ba-d00aa43693ba" providerId="ADAL" clId="{3A1D142E-D92B-49CE-8F33-0C09DBDDC7A8}" dt="2019-12-03T07:19:29.584" v="7225" actId="404"/>
          <ac:spMkLst>
            <pc:docMk/>
            <pc:sldMk cId="3823470303" sldId="288"/>
            <ac:spMk id="63" creationId="{9F73F64E-486B-4417-B68F-44604AE78A00}"/>
          </ac:spMkLst>
        </pc:spChg>
        <pc:spChg chg="add mod">
          <ac:chgData name="Mohammad Maydanchi" userId="4f1a60cb-8662-48b3-a9ba-d00aa43693ba" providerId="ADAL" clId="{3A1D142E-D92B-49CE-8F33-0C09DBDDC7A8}" dt="2019-12-03T15:58:43.730" v="9965" actId="20577"/>
          <ac:spMkLst>
            <pc:docMk/>
            <pc:sldMk cId="3823470303" sldId="288"/>
            <ac:spMk id="64" creationId="{76C62D5A-9D44-4CDA-AF02-F212014F1655}"/>
          </ac:spMkLst>
        </pc:spChg>
        <pc:spChg chg="add del mod ord">
          <ac:chgData name="Mohammad Maydanchi" userId="4f1a60cb-8662-48b3-a9ba-d00aa43693ba" providerId="ADAL" clId="{3A1D142E-D92B-49CE-8F33-0C09DBDDC7A8}" dt="2019-12-03T07:16:19.258" v="7094" actId="11529"/>
          <ac:spMkLst>
            <pc:docMk/>
            <pc:sldMk cId="3823470303" sldId="288"/>
            <ac:spMk id="65" creationId="{AEF74B33-DD61-4DAB-946A-F83368DF58DC}"/>
          </ac:spMkLst>
        </pc:spChg>
        <pc:grpChg chg="add del">
          <ac:chgData name="Mohammad Maydanchi" userId="4f1a60cb-8662-48b3-a9ba-d00aa43693ba" providerId="ADAL" clId="{3A1D142E-D92B-49CE-8F33-0C09DBDDC7A8}" dt="2019-12-03T06:37:54.658" v="6742" actId="26606"/>
          <ac:grpSpMkLst>
            <pc:docMk/>
            <pc:sldMk cId="3823470303" sldId="288"/>
            <ac:grpSpMk id="10" creationId="{E21ADB3D-AD65-44B4-847D-5E90E90A5D16}"/>
          </ac:grpSpMkLst>
        </pc:grpChg>
        <pc:grpChg chg="add del">
          <ac:chgData name="Mohammad Maydanchi" userId="4f1a60cb-8662-48b3-a9ba-d00aa43693ba" providerId="ADAL" clId="{3A1D142E-D92B-49CE-8F33-0C09DBDDC7A8}" dt="2019-12-03T06:25:17.358" v="6567" actId="26606"/>
          <ac:grpSpMkLst>
            <pc:docMk/>
            <pc:sldMk cId="3823470303" sldId="288"/>
            <ac:grpSpMk id="13" creationId="{5F8A7F7F-DD1A-4F41-98AC-B9CE2A620CDC}"/>
          </ac:grpSpMkLst>
        </pc:grpChg>
        <pc:grpChg chg="add del">
          <ac:chgData name="Mohammad Maydanchi" userId="4f1a60cb-8662-48b3-a9ba-d00aa43693ba" providerId="ADAL" clId="{3A1D142E-D92B-49CE-8F33-0C09DBDDC7A8}" dt="2019-12-03T06:37:54.658" v="6742" actId="26606"/>
          <ac:grpSpMkLst>
            <pc:docMk/>
            <pc:sldMk cId="3823470303" sldId="288"/>
            <ac:grpSpMk id="33" creationId="{5F8A7F7F-DD1A-4F41-98AC-B9CE2A620CDC}"/>
          </ac:grpSpMkLst>
        </pc:grpChg>
        <pc:graphicFrameChg chg="add del mod">
          <ac:chgData name="Mohammad Maydanchi" userId="4f1a60cb-8662-48b3-a9ba-d00aa43693ba" providerId="ADAL" clId="{3A1D142E-D92B-49CE-8F33-0C09DBDDC7A8}" dt="2019-12-03T06:37:40.562" v="6740" actId="12084"/>
          <ac:graphicFrameMkLst>
            <pc:docMk/>
            <pc:sldMk cId="3823470303" sldId="288"/>
            <ac:graphicFrameMk id="4" creationId="{73419154-449A-4934-8ED1-8B367E450D10}"/>
          </ac:graphicFrameMkLst>
        </pc:graphicFrameChg>
        <pc:picChg chg="add del mod ord">
          <ac:chgData name="Mohammad Maydanchi" userId="4f1a60cb-8662-48b3-a9ba-d00aa43693ba" providerId="ADAL" clId="{3A1D142E-D92B-49CE-8F33-0C09DBDDC7A8}" dt="2019-12-03T06:39:45.875" v="6768" actId="26606"/>
          <ac:picMkLst>
            <pc:docMk/>
            <pc:sldMk cId="3823470303" sldId="288"/>
            <ac:picMk id="7" creationId="{D547CA1D-BD59-4DA6-808A-01C5B62B5C95}"/>
          </ac:picMkLst>
        </pc:picChg>
        <pc:picChg chg="add del mod">
          <ac:chgData name="Mohammad Maydanchi" userId="4f1a60cb-8662-48b3-a9ba-d00aa43693ba" providerId="ADAL" clId="{3A1D142E-D92B-49CE-8F33-0C09DBDDC7A8}" dt="2019-12-03T06:48:42.031" v="6775" actId="478"/>
          <ac:picMkLst>
            <pc:docMk/>
            <pc:sldMk cId="3823470303" sldId="288"/>
            <ac:picMk id="39" creationId="{7E770A33-AA5A-492F-9844-2491B28229B7}"/>
          </ac:picMkLst>
        </pc:picChg>
        <pc:picChg chg="add mod">
          <ac:chgData name="Mohammad Maydanchi" userId="4f1a60cb-8662-48b3-a9ba-d00aa43693ba" providerId="ADAL" clId="{3A1D142E-D92B-49CE-8F33-0C09DBDDC7A8}" dt="2019-12-03T06:48:49.741" v="6777" actId="26606"/>
          <ac:picMkLst>
            <pc:docMk/>
            <pc:sldMk cId="3823470303" sldId="288"/>
            <ac:picMk id="40" creationId="{1C2CDA8E-272E-460B-A125-CCD17E67FE7B}"/>
          </ac:picMkLst>
        </pc:picChg>
        <pc:cxnChg chg="add del">
          <ac:chgData name="Mohammad Maydanchi" userId="4f1a60cb-8662-48b3-a9ba-d00aa43693ba" providerId="ADAL" clId="{3A1D142E-D92B-49CE-8F33-0C09DBDDC7A8}" dt="2019-12-03T06:25:20.470" v="6569" actId="26606"/>
          <ac:cxnSpMkLst>
            <pc:docMk/>
            <pc:sldMk cId="3823470303" sldId="288"/>
            <ac:cxnSpMk id="15" creationId="{2D72A2C9-F3CA-4216-8BAD-FA4C970C3C4E}"/>
          </ac:cxnSpMkLst>
        </pc:cxnChg>
        <pc:cxnChg chg="add del mod">
          <ac:chgData name="Mohammad Maydanchi" userId="4f1a60cb-8662-48b3-a9ba-d00aa43693ba" providerId="ADAL" clId="{3A1D142E-D92B-49CE-8F33-0C09DBDDC7A8}" dt="2019-12-03T07:04:06.310" v="6961" actId="478"/>
          <ac:cxnSpMkLst>
            <pc:docMk/>
            <pc:sldMk cId="3823470303" sldId="288"/>
            <ac:cxnSpMk id="51" creationId="{C82605D2-DB23-4C8B-9FF6-6FB32707A189}"/>
          </ac:cxnSpMkLst>
        </pc:cxnChg>
        <pc:cxnChg chg="add del mod">
          <ac:chgData name="Mohammad Maydanchi" userId="4f1a60cb-8662-48b3-a9ba-d00aa43693ba" providerId="ADAL" clId="{3A1D142E-D92B-49CE-8F33-0C09DBDDC7A8}" dt="2019-12-03T07:19:08.473" v="7224" actId="478"/>
          <ac:cxnSpMkLst>
            <pc:docMk/>
            <pc:sldMk cId="3823470303" sldId="288"/>
            <ac:cxnSpMk id="52" creationId="{A001B1E6-48A2-41A1-A0F3-88A2DF1EE8CB}"/>
          </ac:cxnSpMkLst>
        </pc:cxnChg>
      </pc:sldChg>
      <pc:sldChg chg="addSp delSp modSp add mod setBg setClrOvrMap">
        <pc:chgData name="Mohammad Maydanchi" userId="4f1a60cb-8662-48b3-a9ba-d00aa43693ba" providerId="ADAL" clId="{3A1D142E-D92B-49CE-8F33-0C09DBDDC7A8}" dt="2019-12-03T07:37:07.089" v="7280" actId="1076"/>
        <pc:sldMkLst>
          <pc:docMk/>
          <pc:sldMk cId="3546943239" sldId="289"/>
        </pc:sldMkLst>
        <pc:spChg chg="add del mod">
          <ac:chgData name="Mohammad Maydanchi" userId="4f1a60cb-8662-48b3-a9ba-d00aa43693ba" providerId="ADAL" clId="{3A1D142E-D92B-49CE-8F33-0C09DBDDC7A8}" dt="2019-12-03T07:30:19.183" v="7243" actId="26606"/>
          <ac:spMkLst>
            <pc:docMk/>
            <pc:sldMk cId="3546943239" sldId="289"/>
            <ac:spMk id="2" creationId="{5A449272-FB96-4924-A91C-38197B8687F5}"/>
          </ac:spMkLst>
        </pc:spChg>
        <pc:spChg chg="del">
          <ac:chgData name="Mohammad Maydanchi" userId="4f1a60cb-8662-48b3-a9ba-d00aa43693ba" providerId="ADAL" clId="{3A1D142E-D92B-49CE-8F33-0C09DBDDC7A8}" dt="2019-12-03T07:28:49.732" v="7227"/>
          <ac:spMkLst>
            <pc:docMk/>
            <pc:sldMk cId="3546943239" sldId="289"/>
            <ac:spMk id="3" creationId="{6668CA36-4D86-40A7-81DF-89FB82228ACB}"/>
          </ac:spMkLst>
        </pc:spChg>
        <pc:spChg chg="add del mod">
          <ac:chgData name="Mohammad Maydanchi" userId="4f1a60cb-8662-48b3-a9ba-d00aa43693ba" providerId="ADAL" clId="{3A1D142E-D92B-49CE-8F33-0C09DBDDC7A8}" dt="2019-12-03T07:29:26.223" v="7230"/>
          <ac:spMkLst>
            <pc:docMk/>
            <pc:sldMk cId="3546943239" sldId="289"/>
            <ac:spMk id="6" creationId="{80456954-860C-4A4A-BCDE-8B9CAB6CDEA4}"/>
          </ac:spMkLst>
        </pc:spChg>
        <pc:spChg chg="add del mod ord">
          <ac:chgData name="Mohammad Maydanchi" userId="4f1a60cb-8662-48b3-a9ba-d00aa43693ba" providerId="ADAL" clId="{3A1D142E-D92B-49CE-8F33-0C09DBDDC7A8}" dt="2019-12-03T07:30:19.183" v="7243" actId="26606"/>
          <ac:spMkLst>
            <pc:docMk/>
            <pc:sldMk cId="3546943239" sldId="289"/>
            <ac:spMk id="9" creationId="{3723E3D8-7502-4DED-803D-9AA1F01FEE92}"/>
          </ac:spMkLst>
        </pc:spChg>
        <pc:spChg chg="add del">
          <ac:chgData name="Mohammad Maydanchi" userId="4f1a60cb-8662-48b3-a9ba-d00aa43693ba" providerId="ADAL" clId="{3A1D142E-D92B-49CE-8F33-0C09DBDDC7A8}" dt="2019-12-03T07:29:39.934" v="7235" actId="26606"/>
          <ac:spMkLst>
            <pc:docMk/>
            <pc:sldMk cId="3546943239" sldId="289"/>
            <ac:spMk id="11" creationId="{DB4A9DB5-9961-46E3-9CAD-B29B248B50AD}"/>
          </ac:spMkLst>
        </pc:spChg>
        <pc:spChg chg="add del">
          <ac:chgData name="Mohammad Maydanchi" userId="4f1a60cb-8662-48b3-a9ba-d00aa43693ba" providerId="ADAL" clId="{3A1D142E-D92B-49CE-8F33-0C09DBDDC7A8}" dt="2019-12-03T07:29:39.934" v="7235" actId="26606"/>
          <ac:spMkLst>
            <pc:docMk/>
            <pc:sldMk cId="3546943239" sldId="289"/>
            <ac:spMk id="14" creationId="{4038CB10-1F5C-4D54-9DF7-12586DE5B007}"/>
          </ac:spMkLst>
        </pc:spChg>
        <pc:spChg chg="add del">
          <ac:chgData name="Mohammad Maydanchi" userId="4f1a60cb-8662-48b3-a9ba-d00aa43693ba" providerId="ADAL" clId="{3A1D142E-D92B-49CE-8F33-0C09DBDDC7A8}" dt="2019-12-03T07:30:16.141" v="7240" actId="26606"/>
          <ac:spMkLst>
            <pc:docMk/>
            <pc:sldMk cId="3546943239" sldId="289"/>
            <ac:spMk id="15" creationId="{4038CB10-1F5C-4D54-9DF7-12586DE5B007}"/>
          </ac:spMkLst>
        </pc:spChg>
        <pc:spChg chg="add del">
          <ac:chgData name="Mohammad Maydanchi" userId="4f1a60cb-8662-48b3-a9ba-d00aa43693ba" providerId="ADAL" clId="{3A1D142E-D92B-49CE-8F33-0C09DBDDC7A8}" dt="2019-12-03T07:29:39.934" v="7235" actId="26606"/>
          <ac:spMkLst>
            <pc:docMk/>
            <pc:sldMk cId="3546943239" sldId="289"/>
            <ac:spMk id="16" creationId="{73ED6512-6858-4552-B699-9A97FE9A4EA2}"/>
          </ac:spMkLst>
        </pc:spChg>
        <pc:spChg chg="add del">
          <ac:chgData name="Mohammad Maydanchi" userId="4f1a60cb-8662-48b3-a9ba-d00aa43693ba" providerId="ADAL" clId="{3A1D142E-D92B-49CE-8F33-0C09DBDDC7A8}" dt="2019-12-03T07:30:16.141" v="7240" actId="26606"/>
          <ac:spMkLst>
            <pc:docMk/>
            <pc:sldMk cId="3546943239" sldId="289"/>
            <ac:spMk id="17" creationId="{73ED6512-6858-4552-B699-9A97FE9A4EA2}"/>
          </ac:spMkLst>
        </pc:spChg>
        <pc:spChg chg="add del">
          <ac:chgData name="Mohammad Maydanchi" userId="4f1a60cb-8662-48b3-a9ba-d00aa43693ba" providerId="ADAL" clId="{3A1D142E-D92B-49CE-8F33-0C09DBDDC7A8}" dt="2019-12-03T07:30:19.154" v="7242" actId="26606"/>
          <ac:spMkLst>
            <pc:docMk/>
            <pc:sldMk cId="3546943239" sldId="289"/>
            <ac:spMk id="19" creationId="{53BB5D57-6178-4F62-B472-0312F6D95A85}"/>
          </ac:spMkLst>
        </pc:spChg>
        <pc:spChg chg="add del">
          <ac:chgData name="Mohammad Maydanchi" userId="4f1a60cb-8662-48b3-a9ba-d00aa43693ba" providerId="ADAL" clId="{3A1D142E-D92B-49CE-8F33-0C09DBDDC7A8}" dt="2019-12-03T07:30:19.154" v="7242" actId="26606"/>
          <ac:spMkLst>
            <pc:docMk/>
            <pc:sldMk cId="3546943239" sldId="289"/>
            <ac:spMk id="20" creationId="{4C61BD32-7542-4D52-BA5A-3ADE869BF8AC}"/>
          </ac:spMkLst>
        </pc:spChg>
        <pc:spChg chg="add del">
          <ac:chgData name="Mohammad Maydanchi" userId="4f1a60cb-8662-48b3-a9ba-d00aa43693ba" providerId="ADAL" clId="{3A1D142E-D92B-49CE-8F33-0C09DBDDC7A8}" dt="2019-12-03T07:32:31.866" v="7276" actId="26606"/>
          <ac:spMkLst>
            <pc:docMk/>
            <pc:sldMk cId="3546943239" sldId="289"/>
            <ac:spMk id="22" creationId="{42A5316D-ED2F-4F89-B4B4-8D9240B1A348}"/>
          </ac:spMkLst>
        </pc:spChg>
        <pc:spChg chg="add mod">
          <ac:chgData name="Mohammad Maydanchi" userId="4f1a60cb-8662-48b3-a9ba-d00aa43693ba" providerId="ADAL" clId="{3A1D142E-D92B-49CE-8F33-0C09DBDDC7A8}" dt="2019-12-03T07:32:31.866" v="7276" actId="26606"/>
          <ac:spMkLst>
            <pc:docMk/>
            <pc:sldMk cId="3546943239" sldId="289"/>
            <ac:spMk id="23" creationId="{5A449272-FB96-4924-A91C-38197B8687F5}"/>
          </ac:spMkLst>
        </pc:spChg>
        <pc:spChg chg="add del mod">
          <ac:chgData name="Mohammad Maydanchi" userId="4f1a60cb-8662-48b3-a9ba-d00aa43693ba" providerId="ADAL" clId="{3A1D142E-D92B-49CE-8F33-0C09DBDDC7A8}" dt="2019-12-03T07:32:31.866" v="7276" actId="26606"/>
          <ac:spMkLst>
            <pc:docMk/>
            <pc:sldMk cId="3546943239" sldId="289"/>
            <ac:spMk id="24" creationId="{3723E3D8-7502-4DED-803D-9AA1F01FEE92}"/>
          </ac:spMkLst>
        </pc:spChg>
        <pc:spChg chg="add del">
          <ac:chgData name="Mohammad Maydanchi" userId="4f1a60cb-8662-48b3-a9ba-d00aa43693ba" providerId="ADAL" clId="{3A1D142E-D92B-49CE-8F33-0C09DBDDC7A8}" dt="2019-12-03T07:32:31.847" v="7275" actId="26606"/>
          <ac:spMkLst>
            <pc:docMk/>
            <pc:sldMk cId="3546943239" sldId="289"/>
            <ac:spMk id="29" creationId="{A3BAF07C-C39E-42EB-BB22-8D46691D9735}"/>
          </ac:spMkLst>
        </pc:spChg>
        <pc:spChg chg="add">
          <ac:chgData name="Mohammad Maydanchi" userId="4f1a60cb-8662-48b3-a9ba-d00aa43693ba" providerId="ADAL" clId="{3A1D142E-D92B-49CE-8F33-0C09DBDDC7A8}" dt="2019-12-03T07:32:31.866" v="7276" actId="26606"/>
          <ac:spMkLst>
            <pc:docMk/>
            <pc:sldMk cId="3546943239" sldId="289"/>
            <ac:spMk id="52" creationId="{6753252F-4873-4F63-801D-CC719279A7D5}"/>
          </ac:spMkLst>
        </pc:spChg>
        <pc:spChg chg="add">
          <ac:chgData name="Mohammad Maydanchi" userId="4f1a60cb-8662-48b3-a9ba-d00aa43693ba" providerId="ADAL" clId="{3A1D142E-D92B-49CE-8F33-0C09DBDDC7A8}" dt="2019-12-03T07:32:31.866" v="7276" actId="26606"/>
          <ac:spMkLst>
            <pc:docMk/>
            <pc:sldMk cId="3546943239" sldId="289"/>
            <ac:spMk id="53" creationId="{047C8CCB-F95D-4249-92DD-651249D3535A}"/>
          </ac:spMkLst>
        </pc:spChg>
        <pc:grpChg chg="add del">
          <ac:chgData name="Mohammad Maydanchi" userId="4f1a60cb-8662-48b3-a9ba-d00aa43693ba" providerId="ADAL" clId="{3A1D142E-D92B-49CE-8F33-0C09DBDDC7A8}" dt="2019-12-03T07:32:31.847" v="7275" actId="26606"/>
          <ac:grpSpMkLst>
            <pc:docMk/>
            <pc:sldMk cId="3546943239" sldId="289"/>
            <ac:grpSpMk id="31" creationId="{D8E9CF54-0466-4261-9E62-0249E60E1886}"/>
          </ac:grpSpMkLst>
        </pc:grpChg>
        <pc:picChg chg="add del mod">
          <ac:chgData name="Mohammad Maydanchi" userId="4f1a60cb-8662-48b3-a9ba-d00aa43693ba" providerId="ADAL" clId="{3A1D142E-D92B-49CE-8F33-0C09DBDDC7A8}" dt="2019-12-03T07:29:23.939" v="7229" actId="478"/>
          <ac:picMkLst>
            <pc:docMk/>
            <pc:sldMk cId="3546943239" sldId="289"/>
            <ac:picMk id="4" creationId="{BE4BF78D-AB4D-488E-B1FE-CC38B0791E36}"/>
          </ac:picMkLst>
        </pc:picChg>
        <pc:picChg chg="add del mod">
          <ac:chgData name="Mohammad Maydanchi" userId="4f1a60cb-8662-48b3-a9ba-d00aa43693ba" providerId="ADAL" clId="{3A1D142E-D92B-49CE-8F33-0C09DBDDC7A8}" dt="2019-12-03T07:30:03.099" v="7236" actId="478"/>
          <ac:picMkLst>
            <pc:docMk/>
            <pc:sldMk cId="3546943239" sldId="289"/>
            <ac:picMk id="7" creationId="{35968FE2-62D8-40C4-9077-F971057F0C75}"/>
          </ac:picMkLst>
        </pc:picChg>
        <pc:picChg chg="add mod">
          <ac:chgData name="Mohammad Maydanchi" userId="4f1a60cb-8662-48b3-a9ba-d00aa43693ba" providerId="ADAL" clId="{3A1D142E-D92B-49CE-8F33-0C09DBDDC7A8}" dt="2019-12-03T07:37:07.089" v="7280" actId="1076"/>
          <ac:picMkLst>
            <pc:docMk/>
            <pc:sldMk cId="3546943239" sldId="289"/>
            <ac:picMk id="10" creationId="{4ED3512E-2F3E-445C-B4E4-1EE1BB10DD91}"/>
          </ac:picMkLst>
        </pc:picChg>
      </pc:sldChg>
      <pc:sldChg chg="addSp delSp modSp add mod setBg">
        <pc:chgData name="Mohammad Maydanchi" userId="4f1a60cb-8662-48b3-a9ba-d00aa43693ba" providerId="ADAL" clId="{3A1D142E-D92B-49CE-8F33-0C09DBDDC7A8}" dt="2019-12-03T08:12:30.542" v="7429" actId="14100"/>
        <pc:sldMkLst>
          <pc:docMk/>
          <pc:sldMk cId="3403808990" sldId="290"/>
        </pc:sldMkLst>
        <pc:spChg chg="mod">
          <ac:chgData name="Mohammad Maydanchi" userId="4f1a60cb-8662-48b3-a9ba-d00aa43693ba" providerId="ADAL" clId="{3A1D142E-D92B-49CE-8F33-0C09DBDDC7A8}" dt="2019-12-03T07:51:24.955" v="7327" actId="20577"/>
          <ac:spMkLst>
            <pc:docMk/>
            <pc:sldMk cId="3403808990" sldId="290"/>
            <ac:spMk id="2" creationId="{42ED3C1E-5FD0-44EF-9DFF-AD5382303F16}"/>
          </ac:spMkLst>
        </pc:spChg>
        <pc:spChg chg="del">
          <ac:chgData name="Mohammad Maydanchi" userId="4f1a60cb-8662-48b3-a9ba-d00aa43693ba" providerId="ADAL" clId="{3A1D142E-D92B-49CE-8F33-0C09DBDDC7A8}" dt="2019-12-03T07:47:38.640" v="7281"/>
          <ac:spMkLst>
            <pc:docMk/>
            <pc:sldMk cId="3403808990" sldId="290"/>
            <ac:spMk id="3" creationId="{BAB70EB6-90CD-4EEB-80BF-B7777C6D401B}"/>
          </ac:spMkLst>
        </pc:spChg>
        <pc:spChg chg="add del mod">
          <ac:chgData name="Mohammad Maydanchi" userId="4f1a60cb-8662-48b3-a9ba-d00aa43693ba" providerId="ADAL" clId="{3A1D142E-D92B-49CE-8F33-0C09DBDDC7A8}" dt="2019-12-03T07:48:41.753" v="7290"/>
          <ac:spMkLst>
            <pc:docMk/>
            <pc:sldMk cId="3403808990" sldId="290"/>
            <ac:spMk id="6" creationId="{6CBA7727-53AC-4E3C-9740-7DE9A8789196}"/>
          </ac:spMkLst>
        </pc:spChg>
        <pc:spChg chg="add">
          <ac:chgData name="Mohammad Maydanchi" userId="4f1a60cb-8662-48b3-a9ba-d00aa43693ba" providerId="ADAL" clId="{3A1D142E-D92B-49CE-8F33-0C09DBDDC7A8}" dt="2019-12-03T07:47:44.443" v="7282" actId="26606"/>
          <ac:spMkLst>
            <pc:docMk/>
            <pc:sldMk cId="3403808990" sldId="290"/>
            <ac:spMk id="9" creationId="{6753252F-4873-4F63-801D-CC719279A7D5}"/>
          </ac:spMkLst>
        </pc:spChg>
        <pc:spChg chg="add del mod">
          <ac:chgData name="Mohammad Maydanchi" userId="4f1a60cb-8662-48b3-a9ba-d00aa43693ba" providerId="ADAL" clId="{3A1D142E-D92B-49CE-8F33-0C09DBDDC7A8}" dt="2019-12-03T07:50:43.291" v="7293"/>
          <ac:spMkLst>
            <pc:docMk/>
            <pc:sldMk cId="3403808990" sldId="290"/>
            <ac:spMk id="10" creationId="{390A3DCD-1F92-4049-BD4A-197B2F4F97A7}"/>
          </ac:spMkLst>
        </pc:spChg>
        <pc:spChg chg="add">
          <ac:chgData name="Mohammad Maydanchi" userId="4f1a60cb-8662-48b3-a9ba-d00aa43693ba" providerId="ADAL" clId="{3A1D142E-D92B-49CE-8F33-0C09DBDDC7A8}" dt="2019-12-03T07:47:44.443" v="7282" actId="26606"/>
          <ac:spMkLst>
            <pc:docMk/>
            <pc:sldMk cId="3403808990" sldId="290"/>
            <ac:spMk id="11" creationId="{047C8CCB-F95D-4249-92DD-651249D3535A}"/>
          </ac:spMkLst>
        </pc:spChg>
        <pc:spChg chg="add mod">
          <ac:chgData name="Mohammad Maydanchi" userId="4f1a60cb-8662-48b3-a9ba-d00aa43693ba" providerId="ADAL" clId="{3A1D142E-D92B-49CE-8F33-0C09DBDDC7A8}" dt="2019-12-03T07:53:33.753" v="7357" actId="1076"/>
          <ac:spMkLst>
            <pc:docMk/>
            <pc:sldMk cId="3403808990" sldId="290"/>
            <ac:spMk id="13" creationId="{C4FB2671-2B57-4CC9-B61C-5A3DFDD13AAF}"/>
          </ac:spMkLst>
        </pc:spChg>
        <pc:spChg chg="add del mod">
          <ac:chgData name="Mohammad Maydanchi" userId="4f1a60cb-8662-48b3-a9ba-d00aa43693ba" providerId="ADAL" clId="{3A1D142E-D92B-49CE-8F33-0C09DBDDC7A8}" dt="2019-12-03T07:52:42.192" v="7329" actId="11529"/>
          <ac:spMkLst>
            <pc:docMk/>
            <pc:sldMk cId="3403808990" sldId="290"/>
            <ac:spMk id="14" creationId="{E125ED06-1CC1-44AE-972C-5DE427F8FFAF}"/>
          </ac:spMkLst>
        </pc:spChg>
        <pc:spChg chg="add del mod">
          <ac:chgData name="Mohammad Maydanchi" userId="4f1a60cb-8662-48b3-a9ba-d00aa43693ba" providerId="ADAL" clId="{3A1D142E-D92B-49CE-8F33-0C09DBDDC7A8}" dt="2019-12-03T08:11:42.742" v="7417" actId="478"/>
          <ac:spMkLst>
            <pc:docMk/>
            <pc:sldMk cId="3403808990" sldId="290"/>
            <ac:spMk id="25" creationId="{A4832BD6-AD92-462B-8AC1-AFA482341C46}"/>
          </ac:spMkLst>
        </pc:spChg>
        <pc:spChg chg="add mod">
          <ac:chgData name="Mohammad Maydanchi" userId="4f1a60cb-8662-48b3-a9ba-d00aa43693ba" providerId="ADAL" clId="{3A1D142E-D92B-49CE-8F33-0C09DBDDC7A8}" dt="2019-12-03T08:12:00.696" v="7428" actId="1076"/>
          <ac:spMkLst>
            <pc:docMk/>
            <pc:sldMk cId="3403808990" sldId="290"/>
            <ac:spMk id="26" creationId="{B787D755-7E58-438A-A0F2-B48B07AD40A1}"/>
          </ac:spMkLst>
        </pc:spChg>
        <pc:picChg chg="add del mod">
          <ac:chgData name="Mohammad Maydanchi" userId="4f1a60cb-8662-48b3-a9ba-d00aa43693ba" providerId="ADAL" clId="{3A1D142E-D92B-49CE-8F33-0C09DBDDC7A8}" dt="2019-12-03T07:48:39.085" v="7289" actId="478"/>
          <ac:picMkLst>
            <pc:docMk/>
            <pc:sldMk cId="3403808990" sldId="290"/>
            <ac:picMk id="4" creationId="{D48CDE6D-3D46-43C7-A33A-163EAAEB2E1A}"/>
          </ac:picMkLst>
        </pc:picChg>
        <pc:picChg chg="add del mod">
          <ac:chgData name="Mohammad Maydanchi" userId="4f1a60cb-8662-48b3-a9ba-d00aa43693ba" providerId="ADAL" clId="{3A1D142E-D92B-49CE-8F33-0C09DBDDC7A8}" dt="2019-12-03T07:49:19.182" v="7292" actId="478"/>
          <ac:picMkLst>
            <pc:docMk/>
            <pc:sldMk cId="3403808990" sldId="290"/>
            <ac:picMk id="7" creationId="{ED327816-C260-43EE-A150-973CE9157AD6}"/>
          </ac:picMkLst>
        </pc:picChg>
        <pc:picChg chg="add mod">
          <ac:chgData name="Mohammad Maydanchi" userId="4f1a60cb-8662-48b3-a9ba-d00aa43693ba" providerId="ADAL" clId="{3A1D142E-D92B-49CE-8F33-0C09DBDDC7A8}" dt="2019-12-03T07:53:29.565" v="7356" actId="1036"/>
          <ac:picMkLst>
            <pc:docMk/>
            <pc:sldMk cId="3403808990" sldId="290"/>
            <ac:picMk id="12" creationId="{A07541C6-8641-4E29-A3EC-8E166FC83A82}"/>
          </ac:picMkLst>
        </pc:picChg>
        <pc:picChg chg="add mod">
          <ac:chgData name="Mohammad Maydanchi" userId="4f1a60cb-8662-48b3-a9ba-d00aa43693ba" providerId="ADAL" clId="{3A1D142E-D92B-49CE-8F33-0C09DBDDC7A8}" dt="2019-12-03T07:58:30.647" v="7367" actId="14100"/>
          <ac:picMkLst>
            <pc:docMk/>
            <pc:sldMk cId="3403808990" sldId="290"/>
            <ac:picMk id="20" creationId="{FB43B865-4CAF-470C-A969-A4348B8D2665}"/>
          </ac:picMkLst>
        </pc:picChg>
        <pc:picChg chg="add mod">
          <ac:chgData name="Mohammad Maydanchi" userId="4f1a60cb-8662-48b3-a9ba-d00aa43693ba" providerId="ADAL" clId="{3A1D142E-D92B-49CE-8F33-0C09DBDDC7A8}" dt="2019-12-03T08:07:37.055" v="7398" actId="1035"/>
          <ac:picMkLst>
            <pc:docMk/>
            <pc:sldMk cId="3403808990" sldId="290"/>
            <ac:picMk id="21" creationId="{22B0FB6F-98D1-4FC8-9228-01CC63663494}"/>
          </ac:picMkLst>
        </pc:picChg>
        <pc:picChg chg="add mod ord">
          <ac:chgData name="Mohammad Maydanchi" userId="4f1a60cb-8662-48b3-a9ba-d00aa43693ba" providerId="ADAL" clId="{3A1D142E-D92B-49CE-8F33-0C09DBDDC7A8}" dt="2019-12-03T08:07:30.995" v="7386" actId="1076"/>
          <ac:picMkLst>
            <pc:docMk/>
            <pc:sldMk cId="3403808990" sldId="290"/>
            <ac:picMk id="22" creationId="{60477D74-BA0F-43F4-930A-6992C2C4CF0F}"/>
          </ac:picMkLst>
        </pc:picChg>
        <pc:picChg chg="add mod">
          <ac:chgData name="Mohammad Maydanchi" userId="4f1a60cb-8662-48b3-a9ba-d00aa43693ba" providerId="ADAL" clId="{3A1D142E-D92B-49CE-8F33-0C09DBDDC7A8}" dt="2019-12-03T08:11:08.985" v="7411" actId="1076"/>
          <ac:picMkLst>
            <pc:docMk/>
            <pc:sldMk cId="3403808990" sldId="290"/>
            <ac:picMk id="24" creationId="{341FCABE-DD70-481F-B0DC-BE9934578C40}"/>
          </ac:picMkLst>
        </pc:picChg>
        <pc:cxnChg chg="add del mod">
          <ac:chgData name="Mohammad Maydanchi" userId="4f1a60cb-8662-48b3-a9ba-d00aa43693ba" providerId="ADAL" clId="{3A1D142E-D92B-49CE-8F33-0C09DBDDC7A8}" dt="2019-12-03T07:52:55.258" v="7331" actId="11529"/>
          <ac:cxnSpMkLst>
            <pc:docMk/>
            <pc:sldMk cId="3403808990" sldId="290"/>
            <ac:cxnSpMk id="16" creationId="{9B39A3B1-3EBF-4475-ADF2-C8F8832ED00C}"/>
          </ac:cxnSpMkLst>
        </pc:cxnChg>
        <pc:cxnChg chg="add mod">
          <ac:chgData name="Mohammad Maydanchi" userId="4f1a60cb-8662-48b3-a9ba-d00aa43693ba" providerId="ADAL" clId="{3A1D142E-D92B-49CE-8F33-0C09DBDDC7A8}" dt="2019-12-03T08:12:30.542" v="7429" actId="14100"/>
          <ac:cxnSpMkLst>
            <pc:docMk/>
            <pc:sldMk cId="3403808990" sldId="290"/>
            <ac:cxnSpMk id="18" creationId="{6868B06B-4BC4-4AC6-8D61-1194DBC063A2}"/>
          </ac:cxnSpMkLst>
        </pc:cxnChg>
      </pc:sldChg>
      <pc:sldChg chg="addSp delSp modSp add mod setBg setClrOvrMap">
        <pc:chgData name="Mohammad Maydanchi" userId="4f1a60cb-8662-48b3-a9ba-d00aa43693ba" providerId="ADAL" clId="{3A1D142E-D92B-49CE-8F33-0C09DBDDC7A8}" dt="2019-12-06T02:11:03.364" v="10070" actId="1076"/>
        <pc:sldMkLst>
          <pc:docMk/>
          <pc:sldMk cId="2697903978" sldId="291"/>
        </pc:sldMkLst>
        <pc:spChg chg="mod">
          <ac:chgData name="Mohammad Maydanchi" userId="4f1a60cb-8662-48b3-a9ba-d00aa43693ba" providerId="ADAL" clId="{3A1D142E-D92B-49CE-8F33-0C09DBDDC7A8}" dt="2019-12-03T09:00:03.595" v="7926" actId="20577"/>
          <ac:spMkLst>
            <pc:docMk/>
            <pc:sldMk cId="2697903978" sldId="291"/>
            <ac:spMk id="2" creationId="{1DE6A846-0FDE-43C0-8BE7-A5F35C2BD7CE}"/>
          </ac:spMkLst>
        </pc:spChg>
        <pc:spChg chg="del">
          <ac:chgData name="Mohammad Maydanchi" userId="4f1a60cb-8662-48b3-a9ba-d00aa43693ba" providerId="ADAL" clId="{3A1D142E-D92B-49CE-8F33-0C09DBDDC7A8}" dt="2019-12-03T08:41:36.078" v="7433"/>
          <ac:spMkLst>
            <pc:docMk/>
            <pc:sldMk cId="2697903978" sldId="291"/>
            <ac:spMk id="3" creationId="{E8CE9C42-1D45-436D-9782-2F1B2E84EE7F}"/>
          </ac:spMkLst>
        </pc:spChg>
        <pc:spChg chg="add del mod">
          <ac:chgData name="Mohammad Maydanchi" userId="4f1a60cb-8662-48b3-a9ba-d00aa43693ba" providerId="ADAL" clId="{3A1D142E-D92B-49CE-8F33-0C09DBDDC7A8}" dt="2019-12-03T08:46:02.332" v="7526" actId="26606"/>
          <ac:spMkLst>
            <pc:docMk/>
            <pc:sldMk cId="2697903978" sldId="291"/>
            <ac:spMk id="5" creationId="{CBB6DCBA-DB19-44DF-AA5B-B675029FB8E4}"/>
          </ac:spMkLst>
        </pc:spChg>
        <pc:spChg chg="add mod">
          <ac:chgData name="Mohammad Maydanchi" userId="4f1a60cb-8662-48b3-a9ba-d00aa43693ba" providerId="ADAL" clId="{3A1D142E-D92B-49CE-8F33-0C09DBDDC7A8}" dt="2019-12-06T02:11:03.364" v="10070" actId="1076"/>
          <ac:spMkLst>
            <pc:docMk/>
            <pc:sldMk cId="2697903978" sldId="291"/>
            <ac:spMk id="6" creationId="{DF454380-E398-4DAA-BA5C-21B607C49874}"/>
          </ac:spMkLst>
        </pc:spChg>
        <pc:spChg chg="add mod ord">
          <ac:chgData name="Mohammad Maydanchi" userId="4f1a60cb-8662-48b3-a9ba-d00aa43693ba" providerId="ADAL" clId="{3A1D142E-D92B-49CE-8F33-0C09DBDDC7A8}" dt="2019-12-03T09:05:10.435" v="7988" actId="20577"/>
          <ac:spMkLst>
            <pc:docMk/>
            <pc:sldMk cId="2697903978" sldId="291"/>
            <ac:spMk id="7" creationId="{7CC1F589-EDAC-4D9A-948C-E28D36502AEE}"/>
          </ac:spMkLst>
        </pc:spChg>
        <pc:spChg chg="add del">
          <ac:chgData name="Mohammad Maydanchi" userId="4f1a60cb-8662-48b3-a9ba-d00aa43693ba" providerId="ADAL" clId="{3A1D142E-D92B-49CE-8F33-0C09DBDDC7A8}" dt="2019-12-03T08:44:31.644" v="7449" actId="26606"/>
          <ac:spMkLst>
            <pc:docMk/>
            <pc:sldMk cId="2697903978" sldId="291"/>
            <ac:spMk id="9" creationId="{6753252F-4873-4F63-801D-CC719279A7D5}"/>
          </ac:spMkLst>
        </pc:spChg>
        <pc:spChg chg="add del">
          <ac:chgData name="Mohammad Maydanchi" userId="4f1a60cb-8662-48b3-a9ba-d00aa43693ba" providerId="ADAL" clId="{3A1D142E-D92B-49CE-8F33-0C09DBDDC7A8}" dt="2019-12-03T08:44:31.644" v="7449" actId="26606"/>
          <ac:spMkLst>
            <pc:docMk/>
            <pc:sldMk cId="2697903978" sldId="291"/>
            <ac:spMk id="11" creationId="{047C8CCB-F95D-4249-92DD-651249D3535A}"/>
          </ac:spMkLst>
        </pc:spChg>
        <pc:spChg chg="add del">
          <ac:chgData name="Mohammad Maydanchi" userId="4f1a60cb-8662-48b3-a9ba-d00aa43693ba" providerId="ADAL" clId="{3A1D142E-D92B-49CE-8F33-0C09DBDDC7A8}" dt="2019-12-03T08:46:17.812" v="7529" actId="26606"/>
          <ac:spMkLst>
            <pc:docMk/>
            <pc:sldMk cId="2697903978" sldId="291"/>
            <ac:spMk id="12" creationId="{0700D48D-C9AA-4000-A912-29A4FEA98A9F}"/>
          </ac:spMkLst>
        </pc:spChg>
        <pc:spChg chg="add del">
          <ac:chgData name="Mohammad Maydanchi" userId="4f1a60cb-8662-48b3-a9ba-d00aa43693ba" providerId="ADAL" clId="{3A1D142E-D92B-49CE-8F33-0C09DBDDC7A8}" dt="2019-12-03T08:44:41.357" v="7451" actId="26606"/>
          <ac:spMkLst>
            <pc:docMk/>
            <pc:sldMk cId="2697903978" sldId="291"/>
            <ac:spMk id="13" creationId="{AB45A142-4255-493C-8284-5D566C121B10}"/>
          </ac:spMkLst>
        </pc:spChg>
        <pc:spChg chg="add del">
          <ac:chgData name="Mohammad Maydanchi" userId="4f1a60cb-8662-48b3-a9ba-d00aa43693ba" providerId="ADAL" clId="{3A1D142E-D92B-49CE-8F33-0C09DBDDC7A8}" dt="2019-12-03T08:46:17.786" v="7528" actId="26606"/>
          <ac:spMkLst>
            <pc:docMk/>
            <pc:sldMk cId="2697903978" sldId="291"/>
            <ac:spMk id="21" creationId="{6166C6D1-23AC-49C4-BA07-238E4E9F8CEB}"/>
          </ac:spMkLst>
        </pc:spChg>
        <pc:spChg chg="add del">
          <ac:chgData name="Mohammad Maydanchi" userId="4f1a60cb-8662-48b3-a9ba-d00aa43693ba" providerId="ADAL" clId="{3A1D142E-D92B-49CE-8F33-0C09DBDDC7A8}" dt="2019-12-03T08:46:17.786" v="7528" actId="26606"/>
          <ac:spMkLst>
            <pc:docMk/>
            <pc:sldMk cId="2697903978" sldId="291"/>
            <ac:spMk id="23" creationId="{E186B68C-84BC-4A6E-99D1-EE87483C1349}"/>
          </ac:spMkLst>
        </pc:spChg>
        <pc:spChg chg="add del">
          <ac:chgData name="Mohammad Maydanchi" userId="4f1a60cb-8662-48b3-a9ba-d00aa43693ba" providerId="ADAL" clId="{3A1D142E-D92B-49CE-8F33-0C09DBDDC7A8}" dt="2019-12-03T08:46:17.786" v="7528" actId="26606"/>
          <ac:spMkLst>
            <pc:docMk/>
            <pc:sldMk cId="2697903978" sldId="291"/>
            <ac:spMk id="25" creationId="{B775CD93-9DF2-48CB-9F57-1BCA9A46C7FA}"/>
          </ac:spMkLst>
        </pc:spChg>
        <pc:spChg chg="add del">
          <ac:chgData name="Mohammad Maydanchi" userId="4f1a60cb-8662-48b3-a9ba-d00aa43693ba" providerId="ADAL" clId="{3A1D142E-D92B-49CE-8F33-0C09DBDDC7A8}" dt="2019-12-03T08:46:17.786" v="7528" actId="26606"/>
          <ac:spMkLst>
            <pc:docMk/>
            <pc:sldMk cId="2697903978" sldId="291"/>
            <ac:spMk id="27" creationId="{1C091803-41C2-48E0-9228-5148460C7479}"/>
          </ac:spMkLst>
        </pc:spChg>
        <pc:spChg chg="add">
          <ac:chgData name="Mohammad Maydanchi" userId="4f1a60cb-8662-48b3-a9ba-d00aa43693ba" providerId="ADAL" clId="{3A1D142E-D92B-49CE-8F33-0C09DBDDC7A8}" dt="2019-12-03T08:46:17.812" v="7529" actId="26606"/>
          <ac:spMkLst>
            <pc:docMk/>
            <pc:sldMk cId="2697903978" sldId="291"/>
            <ac:spMk id="29" creationId="{867D4867-5BA7-4462-B2F6-A23F4A622AA7}"/>
          </ac:spMkLst>
        </pc:spChg>
        <pc:picChg chg="add mod">
          <ac:chgData name="Mohammad Maydanchi" userId="4f1a60cb-8662-48b3-a9ba-d00aa43693ba" providerId="ADAL" clId="{3A1D142E-D92B-49CE-8F33-0C09DBDDC7A8}" dt="2019-12-03T08:46:30.100" v="7532" actId="14100"/>
          <ac:picMkLst>
            <pc:docMk/>
            <pc:sldMk cId="2697903978" sldId="291"/>
            <ac:picMk id="4" creationId="{FE2D07BA-6484-4F40-821F-D5D4B4A095A6}"/>
          </ac:picMkLst>
        </pc:picChg>
        <pc:cxnChg chg="add del">
          <ac:chgData name="Mohammad Maydanchi" userId="4f1a60cb-8662-48b3-a9ba-d00aa43693ba" providerId="ADAL" clId="{3A1D142E-D92B-49CE-8F33-0C09DBDDC7A8}" dt="2019-12-03T08:46:17.812" v="7529" actId="26606"/>
          <ac:cxnSpMkLst>
            <pc:docMk/>
            <pc:sldMk cId="2697903978" sldId="291"/>
            <ac:cxnSpMk id="8" creationId="{805E69BC-D844-4AB5-9E35-ED458EE29655}"/>
          </ac:cxnSpMkLst>
        </pc:cxnChg>
        <pc:cxnChg chg="add del">
          <ac:chgData name="Mohammad Maydanchi" userId="4f1a60cb-8662-48b3-a9ba-d00aa43693ba" providerId="ADAL" clId="{3A1D142E-D92B-49CE-8F33-0C09DBDDC7A8}" dt="2019-12-03T08:44:41.357" v="7451" actId="26606"/>
          <ac:cxnSpMkLst>
            <pc:docMk/>
            <pc:sldMk cId="2697903978" sldId="291"/>
            <ac:cxnSpMk id="14" creationId="{38FB9660-F42F-4313-BBC4-47C007FE484C}"/>
          </ac:cxnSpMkLst>
        </pc:cxnChg>
        <pc:cxnChg chg="add del">
          <ac:chgData name="Mohammad Maydanchi" userId="4f1a60cb-8662-48b3-a9ba-d00aa43693ba" providerId="ADAL" clId="{3A1D142E-D92B-49CE-8F33-0C09DBDDC7A8}" dt="2019-12-03T08:46:17.812" v="7529" actId="26606"/>
          <ac:cxnSpMkLst>
            <pc:docMk/>
            <pc:sldMk cId="2697903978" sldId="291"/>
            <ac:cxnSpMk id="16" creationId="{4312C673-8179-457E-AD2A-D1FAE4CC961A}"/>
          </ac:cxnSpMkLst>
        </pc:cxnChg>
      </pc:sldChg>
      <pc:sldChg chg="delSp add del ord setBg delDesignElem">
        <pc:chgData name="Mohammad Maydanchi" userId="4f1a60cb-8662-48b3-a9ba-d00aa43693ba" providerId="ADAL" clId="{3A1D142E-D92B-49CE-8F33-0C09DBDDC7A8}" dt="2019-12-03T08:42:09.428" v="7437" actId="47"/>
        <pc:sldMkLst>
          <pc:docMk/>
          <pc:sldMk cId="16805322" sldId="292"/>
        </pc:sldMkLst>
        <pc:spChg chg="del">
          <ac:chgData name="Mohammad Maydanchi" userId="4f1a60cb-8662-48b3-a9ba-d00aa43693ba" providerId="ADAL" clId="{3A1D142E-D92B-49CE-8F33-0C09DBDDC7A8}" dt="2019-12-03T08:41:56.103" v="7435"/>
          <ac:spMkLst>
            <pc:docMk/>
            <pc:sldMk cId="16805322" sldId="292"/>
            <ac:spMk id="9" creationId="{6753252F-4873-4F63-801D-CC719279A7D5}"/>
          </ac:spMkLst>
        </pc:spChg>
        <pc:spChg chg="del">
          <ac:chgData name="Mohammad Maydanchi" userId="4f1a60cb-8662-48b3-a9ba-d00aa43693ba" providerId="ADAL" clId="{3A1D142E-D92B-49CE-8F33-0C09DBDDC7A8}" dt="2019-12-03T08:41:56.103" v="7435"/>
          <ac:spMkLst>
            <pc:docMk/>
            <pc:sldMk cId="16805322" sldId="292"/>
            <ac:spMk id="11" creationId="{047C8CCB-F95D-4249-92DD-651249D3535A}"/>
          </ac:spMkLst>
        </pc:spChg>
      </pc:sldChg>
      <pc:sldChg chg="addSp delSp modSp add del">
        <pc:chgData name="Mohammad Maydanchi" userId="4f1a60cb-8662-48b3-a9ba-d00aa43693ba" providerId="ADAL" clId="{3A1D142E-D92B-49CE-8F33-0C09DBDDC7A8}" dt="2019-12-03T11:56:11.579" v="8853" actId="47"/>
        <pc:sldMkLst>
          <pc:docMk/>
          <pc:sldMk cId="2388684033" sldId="292"/>
        </pc:sldMkLst>
        <pc:spChg chg="mod">
          <ac:chgData name="Mohammad Maydanchi" userId="4f1a60cb-8662-48b3-a9ba-d00aa43693ba" providerId="ADAL" clId="{3A1D142E-D92B-49CE-8F33-0C09DBDDC7A8}" dt="2019-12-03T09:31:41.262" v="8103" actId="1076"/>
          <ac:spMkLst>
            <pc:docMk/>
            <pc:sldMk cId="2388684033" sldId="292"/>
            <ac:spMk id="2" creationId="{28B18033-6EA6-4B87-A0A0-442E06BD04C6}"/>
          </ac:spMkLst>
        </pc:spChg>
        <pc:spChg chg="add del">
          <ac:chgData name="Mohammad Maydanchi" userId="4f1a60cb-8662-48b3-a9ba-d00aa43693ba" providerId="ADAL" clId="{3A1D142E-D92B-49CE-8F33-0C09DBDDC7A8}" dt="2019-12-03T09:18:17.623" v="8032"/>
          <ac:spMkLst>
            <pc:docMk/>
            <pc:sldMk cId="2388684033" sldId="292"/>
            <ac:spMk id="3" creationId="{E9E875AD-2590-4CF4-9EEA-6B54F7FF97E1}"/>
          </ac:spMkLst>
        </pc:spChg>
        <pc:spChg chg="add del mod">
          <ac:chgData name="Mohammad Maydanchi" userId="4f1a60cb-8662-48b3-a9ba-d00aa43693ba" providerId="ADAL" clId="{3A1D142E-D92B-49CE-8F33-0C09DBDDC7A8}" dt="2019-12-03T09:16:56.938" v="8029" actId="478"/>
          <ac:spMkLst>
            <pc:docMk/>
            <pc:sldMk cId="2388684033" sldId="292"/>
            <ac:spMk id="13" creationId="{4E935872-9DFE-4AC2-B862-2A4E7958952A}"/>
          </ac:spMkLst>
        </pc:spChg>
        <pc:spChg chg="add del mod">
          <ac:chgData name="Mohammad Maydanchi" userId="4f1a60cb-8662-48b3-a9ba-d00aa43693ba" providerId="ADAL" clId="{3A1D142E-D92B-49CE-8F33-0C09DBDDC7A8}" dt="2019-12-03T09:17:00.667" v="8031" actId="478"/>
          <ac:spMkLst>
            <pc:docMk/>
            <pc:sldMk cId="2388684033" sldId="292"/>
            <ac:spMk id="14" creationId="{15E23DA8-E8A3-4A73-92C4-90438C68CDE5}"/>
          </ac:spMkLst>
        </pc:spChg>
        <pc:spChg chg="add del mod">
          <ac:chgData name="Mohammad Maydanchi" userId="4f1a60cb-8662-48b3-a9ba-d00aa43693ba" providerId="ADAL" clId="{3A1D142E-D92B-49CE-8F33-0C09DBDDC7A8}" dt="2019-12-03T09:16:58.578" v="8030" actId="478"/>
          <ac:spMkLst>
            <pc:docMk/>
            <pc:sldMk cId="2388684033" sldId="292"/>
            <ac:spMk id="15" creationId="{26FB7F74-2978-400D-A527-330C60429D3E}"/>
          </ac:spMkLst>
        </pc:spChg>
        <pc:spChg chg="add del mod">
          <ac:chgData name="Mohammad Maydanchi" userId="4f1a60cb-8662-48b3-a9ba-d00aa43693ba" providerId="ADAL" clId="{3A1D142E-D92B-49CE-8F33-0C09DBDDC7A8}" dt="2019-12-03T09:16:51.504" v="8026" actId="478"/>
          <ac:spMkLst>
            <pc:docMk/>
            <pc:sldMk cId="2388684033" sldId="292"/>
            <ac:spMk id="16" creationId="{2F5A040D-D4AE-4F10-AA7E-700535F5C5DC}"/>
          </ac:spMkLst>
        </pc:spChg>
        <pc:spChg chg="add del mod">
          <ac:chgData name="Mohammad Maydanchi" userId="4f1a60cb-8662-48b3-a9ba-d00aa43693ba" providerId="ADAL" clId="{3A1D142E-D92B-49CE-8F33-0C09DBDDC7A8}" dt="2019-12-03T09:15:14.701" v="8020"/>
          <ac:spMkLst>
            <pc:docMk/>
            <pc:sldMk cId="2388684033" sldId="292"/>
            <ac:spMk id="17" creationId="{8E51D31E-0A68-4AEC-87F9-0C66FEAFE99B}"/>
          </ac:spMkLst>
        </pc:spChg>
        <pc:spChg chg="add del mod">
          <ac:chgData name="Mohammad Maydanchi" userId="4f1a60cb-8662-48b3-a9ba-d00aa43693ba" providerId="ADAL" clId="{3A1D142E-D92B-49CE-8F33-0C09DBDDC7A8}" dt="2019-12-03T09:16:53.648" v="8027" actId="478"/>
          <ac:spMkLst>
            <pc:docMk/>
            <pc:sldMk cId="2388684033" sldId="292"/>
            <ac:spMk id="18" creationId="{4213E5FE-5A60-45F6-9125-0CD787502F6A}"/>
          </ac:spMkLst>
        </pc:spChg>
        <pc:spChg chg="add del mod">
          <ac:chgData name="Mohammad Maydanchi" userId="4f1a60cb-8662-48b3-a9ba-d00aa43693ba" providerId="ADAL" clId="{3A1D142E-D92B-49CE-8F33-0C09DBDDC7A8}" dt="2019-12-03T09:16:55.180" v="8028" actId="478"/>
          <ac:spMkLst>
            <pc:docMk/>
            <pc:sldMk cId="2388684033" sldId="292"/>
            <ac:spMk id="19" creationId="{A492F923-D326-4CB7-806E-605E82D87F53}"/>
          </ac:spMkLst>
        </pc:spChg>
        <pc:spChg chg="add del mod">
          <ac:chgData name="Mohammad Maydanchi" userId="4f1a60cb-8662-48b3-a9ba-d00aa43693ba" providerId="ADAL" clId="{3A1D142E-D92B-49CE-8F33-0C09DBDDC7A8}" dt="2019-12-03T09:30:57.222" v="8094" actId="478"/>
          <ac:spMkLst>
            <pc:docMk/>
            <pc:sldMk cId="2388684033" sldId="292"/>
            <ac:spMk id="30" creationId="{1E25DAD9-B277-46F6-AE17-CA0932238157}"/>
          </ac:spMkLst>
        </pc:spChg>
        <pc:spChg chg="add mod">
          <ac:chgData name="Mohammad Maydanchi" userId="4f1a60cb-8662-48b3-a9ba-d00aa43693ba" providerId="ADAL" clId="{3A1D142E-D92B-49CE-8F33-0C09DBDDC7A8}" dt="2019-12-03T09:35:21.369" v="8147" actId="1076"/>
          <ac:spMkLst>
            <pc:docMk/>
            <pc:sldMk cId="2388684033" sldId="292"/>
            <ac:spMk id="33" creationId="{E1910CFA-FE82-4199-BBD9-E6D33C455203}"/>
          </ac:spMkLst>
        </pc:spChg>
        <pc:spChg chg="add mod">
          <ac:chgData name="Mohammad Maydanchi" userId="4f1a60cb-8662-48b3-a9ba-d00aa43693ba" providerId="ADAL" clId="{3A1D142E-D92B-49CE-8F33-0C09DBDDC7A8}" dt="2019-12-03T09:35:21.369" v="8147" actId="1076"/>
          <ac:spMkLst>
            <pc:docMk/>
            <pc:sldMk cId="2388684033" sldId="292"/>
            <ac:spMk id="34" creationId="{4EFE6CEB-DB7F-4770-A4BB-709EC73193A8}"/>
          </ac:spMkLst>
        </pc:spChg>
        <pc:spChg chg="add del mod">
          <ac:chgData name="Mohammad Maydanchi" userId="4f1a60cb-8662-48b3-a9ba-d00aa43693ba" providerId="ADAL" clId="{3A1D142E-D92B-49CE-8F33-0C09DBDDC7A8}" dt="2019-12-03T09:43:19.553" v="8214" actId="478"/>
          <ac:spMkLst>
            <pc:docMk/>
            <pc:sldMk cId="2388684033" sldId="292"/>
            <ac:spMk id="35" creationId="{27F68759-51E7-4126-8F6A-46A1542AD0C3}"/>
          </ac:spMkLst>
        </pc:spChg>
        <pc:spChg chg="add mod">
          <ac:chgData name="Mohammad Maydanchi" userId="4f1a60cb-8662-48b3-a9ba-d00aa43693ba" providerId="ADAL" clId="{3A1D142E-D92B-49CE-8F33-0C09DBDDC7A8}" dt="2019-12-03T09:35:59.886" v="8156" actId="1038"/>
          <ac:spMkLst>
            <pc:docMk/>
            <pc:sldMk cId="2388684033" sldId="292"/>
            <ac:spMk id="36" creationId="{78538A74-A3AC-42B6-A7C6-F6FDE982140C}"/>
          </ac:spMkLst>
        </pc:spChg>
        <pc:spChg chg="add mod">
          <ac:chgData name="Mohammad Maydanchi" userId="4f1a60cb-8662-48b3-a9ba-d00aa43693ba" providerId="ADAL" clId="{3A1D142E-D92B-49CE-8F33-0C09DBDDC7A8}" dt="2019-12-03T09:34:02.658" v="8133" actId="1076"/>
          <ac:spMkLst>
            <pc:docMk/>
            <pc:sldMk cId="2388684033" sldId="292"/>
            <ac:spMk id="37" creationId="{23F749FB-DC6A-4247-BD08-6DB9948FDEE9}"/>
          </ac:spMkLst>
        </pc:spChg>
        <pc:spChg chg="add del mod">
          <ac:chgData name="Mohammad Maydanchi" userId="4f1a60cb-8662-48b3-a9ba-d00aa43693ba" providerId="ADAL" clId="{3A1D142E-D92B-49CE-8F33-0C09DBDDC7A8}" dt="2019-12-03T09:43:19.553" v="8214" actId="478"/>
          <ac:spMkLst>
            <pc:docMk/>
            <pc:sldMk cId="2388684033" sldId="292"/>
            <ac:spMk id="38" creationId="{D0CEAFFB-06ED-45AD-9CEB-E8F682ECAF61}"/>
          </ac:spMkLst>
        </pc:spChg>
        <pc:spChg chg="add mod">
          <ac:chgData name="Mohammad Maydanchi" userId="4f1a60cb-8662-48b3-a9ba-d00aa43693ba" providerId="ADAL" clId="{3A1D142E-D92B-49CE-8F33-0C09DBDDC7A8}" dt="2019-12-03T09:46:09.406" v="8290" actId="1076"/>
          <ac:spMkLst>
            <pc:docMk/>
            <pc:sldMk cId="2388684033" sldId="292"/>
            <ac:spMk id="39" creationId="{59CB8F46-E7E8-49D2-B998-B2184F369BBF}"/>
          </ac:spMkLst>
        </pc:spChg>
        <pc:spChg chg="add mod">
          <ac:chgData name="Mohammad Maydanchi" userId="4f1a60cb-8662-48b3-a9ba-d00aa43693ba" providerId="ADAL" clId="{3A1D142E-D92B-49CE-8F33-0C09DBDDC7A8}" dt="2019-12-03T09:46:09.406" v="8290" actId="1076"/>
          <ac:spMkLst>
            <pc:docMk/>
            <pc:sldMk cId="2388684033" sldId="292"/>
            <ac:spMk id="40" creationId="{5198569E-76F8-4861-BE1A-EA71EDD4B6F9}"/>
          </ac:spMkLst>
        </pc:spChg>
        <pc:spChg chg="add mod">
          <ac:chgData name="Mohammad Maydanchi" userId="4f1a60cb-8662-48b3-a9ba-d00aa43693ba" providerId="ADAL" clId="{3A1D142E-D92B-49CE-8F33-0C09DBDDC7A8}" dt="2019-12-03T09:36:00.315" v="8157" actId="571"/>
          <ac:spMkLst>
            <pc:docMk/>
            <pc:sldMk cId="2388684033" sldId="292"/>
            <ac:spMk id="41" creationId="{A844E861-9DCE-4ADB-A85C-BE0D40E0AC27}"/>
          </ac:spMkLst>
        </pc:spChg>
        <pc:spChg chg="add mod">
          <ac:chgData name="Mohammad Maydanchi" userId="4f1a60cb-8662-48b3-a9ba-d00aa43693ba" providerId="ADAL" clId="{3A1D142E-D92B-49CE-8F33-0C09DBDDC7A8}" dt="2019-12-03T09:36:00.315" v="8157" actId="571"/>
          <ac:spMkLst>
            <pc:docMk/>
            <pc:sldMk cId="2388684033" sldId="292"/>
            <ac:spMk id="42" creationId="{D18D78D8-FED4-4E49-876F-0BBFCFC8BC9D}"/>
          </ac:spMkLst>
        </pc:spChg>
        <pc:spChg chg="add mod">
          <ac:chgData name="Mohammad Maydanchi" userId="4f1a60cb-8662-48b3-a9ba-d00aa43693ba" providerId="ADAL" clId="{3A1D142E-D92B-49CE-8F33-0C09DBDDC7A8}" dt="2019-12-03T09:36:00.315" v="8157" actId="571"/>
          <ac:spMkLst>
            <pc:docMk/>
            <pc:sldMk cId="2388684033" sldId="292"/>
            <ac:spMk id="43" creationId="{AB54496B-52C8-442E-9F73-43D62D6870E6}"/>
          </ac:spMkLst>
        </pc:spChg>
        <pc:spChg chg="add mod">
          <ac:chgData name="Mohammad Maydanchi" userId="4f1a60cb-8662-48b3-a9ba-d00aa43693ba" providerId="ADAL" clId="{3A1D142E-D92B-49CE-8F33-0C09DBDDC7A8}" dt="2019-12-03T09:46:51.772" v="8308" actId="404"/>
          <ac:spMkLst>
            <pc:docMk/>
            <pc:sldMk cId="2388684033" sldId="292"/>
            <ac:spMk id="50" creationId="{46CB8026-6489-4993-9CF1-C08683C39F8B}"/>
          </ac:spMkLst>
        </pc:spChg>
        <pc:spChg chg="add mod">
          <ac:chgData name="Mohammad Maydanchi" userId="4f1a60cb-8662-48b3-a9ba-d00aa43693ba" providerId="ADAL" clId="{3A1D142E-D92B-49CE-8F33-0C09DBDDC7A8}" dt="2019-12-03T09:47:04.670" v="8311" actId="404"/>
          <ac:spMkLst>
            <pc:docMk/>
            <pc:sldMk cId="2388684033" sldId="292"/>
            <ac:spMk id="51" creationId="{C73996B9-B3BF-487B-9A19-640B669EA881}"/>
          </ac:spMkLst>
        </pc:spChg>
        <pc:spChg chg="add mod">
          <ac:chgData name="Mohammad Maydanchi" userId="4f1a60cb-8662-48b3-a9ba-d00aa43693ba" providerId="ADAL" clId="{3A1D142E-D92B-49CE-8F33-0C09DBDDC7A8}" dt="2019-12-03T09:47:09.168" v="8312" actId="20577"/>
          <ac:spMkLst>
            <pc:docMk/>
            <pc:sldMk cId="2388684033" sldId="292"/>
            <ac:spMk id="55" creationId="{8EE0ED10-0AC9-41E7-B000-0F03927C804A}"/>
          </ac:spMkLst>
        </pc:spChg>
        <pc:spChg chg="add mod">
          <ac:chgData name="Mohammad Maydanchi" userId="4f1a60cb-8662-48b3-a9ba-d00aa43693ba" providerId="ADAL" clId="{3A1D142E-D92B-49CE-8F33-0C09DBDDC7A8}" dt="2019-12-03T09:47:15.291" v="8313" actId="20577"/>
          <ac:spMkLst>
            <pc:docMk/>
            <pc:sldMk cId="2388684033" sldId="292"/>
            <ac:spMk id="56" creationId="{1FD69500-4368-42CB-856A-197C96C93156}"/>
          </ac:spMkLst>
        </pc:spChg>
        <pc:spChg chg="add mod">
          <ac:chgData name="Mohammad Maydanchi" userId="4f1a60cb-8662-48b3-a9ba-d00aa43693ba" providerId="ADAL" clId="{3A1D142E-D92B-49CE-8F33-0C09DBDDC7A8}" dt="2019-12-03T09:47:21.311" v="8316" actId="20577"/>
          <ac:spMkLst>
            <pc:docMk/>
            <pc:sldMk cId="2388684033" sldId="292"/>
            <ac:spMk id="57" creationId="{17079659-5556-4F09-9F64-028A0572F579}"/>
          </ac:spMkLst>
        </pc:spChg>
        <pc:spChg chg="add mod">
          <ac:chgData name="Mohammad Maydanchi" userId="4f1a60cb-8662-48b3-a9ba-d00aa43693ba" providerId="ADAL" clId="{3A1D142E-D92B-49CE-8F33-0C09DBDDC7A8}" dt="2019-12-03T09:47:43.971" v="8317" actId="20577"/>
          <ac:spMkLst>
            <pc:docMk/>
            <pc:sldMk cId="2388684033" sldId="292"/>
            <ac:spMk id="58" creationId="{E35BB840-D7B3-45F7-8297-8C7F457B4F0A}"/>
          </ac:spMkLst>
        </pc:spChg>
        <pc:spChg chg="add mod">
          <ac:chgData name="Mohammad Maydanchi" userId="4f1a60cb-8662-48b3-a9ba-d00aa43693ba" providerId="ADAL" clId="{3A1D142E-D92B-49CE-8F33-0C09DBDDC7A8}" dt="2019-12-03T09:47:50.761" v="8319" actId="404"/>
          <ac:spMkLst>
            <pc:docMk/>
            <pc:sldMk cId="2388684033" sldId="292"/>
            <ac:spMk id="59" creationId="{4B0E3FFD-9DB3-4E2A-B888-9B93545F497B}"/>
          </ac:spMkLst>
        </pc:spChg>
        <pc:spChg chg="add mod">
          <ac:chgData name="Mohammad Maydanchi" userId="4f1a60cb-8662-48b3-a9ba-d00aa43693ba" providerId="ADAL" clId="{3A1D142E-D92B-49CE-8F33-0C09DBDDC7A8}" dt="2019-12-03T09:47:57.444" v="8321" actId="404"/>
          <ac:spMkLst>
            <pc:docMk/>
            <pc:sldMk cId="2388684033" sldId="292"/>
            <ac:spMk id="60" creationId="{8E80CD19-A579-4614-9FA0-03475485E7B2}"/>
          </ac:spMkLst>
        </pc:spChg>
        <pc:spChg chg="add mod">
          <ac:chgData name="Mohammad Maydanchi" userId="4f1a60cb-8662-48b3-a9ba-d00aa43693ba" providerId="ADAL" clId="{3A1D142E-D92B-49CE-8F33-0C09DBDDC7A8}" dt="2019-12-03T09:48:05.032" v="8323" actId="404"/>
          <ac:spMkLst>
            <pc:docMk/>
            <pc:sldMk cId="2388684033" sldId="292"/>
            <ac:spMk id="63" creationId="{C4B3C576-D480-4514-9413-E9179E490A28}"/>
          </ac:spMkLst>
        </pc:spChg>
        <pc:spChg chg="add mod">
          <ac:chgData name="Mohammad Maydanchi" userId="4f1a60cb-8662-48b3-a9ba-d00aa43693ba" providerId="ADAL" clId="{3A1D142E-D92B-49CE-8F33-0C09DBDDC7A8}" dt="2019-12-03T09:48:15.687" v="8325" actId="404"/>
          <ac:spMkLst>
            <pc:docMk/>
            <pc:sldMk cId="2388684033" sldId="292"/>
            <ac:spMk id="64" creationId="{AB9D57F2-341A-4C88-B905-67D90D6E40D6}"/>
          </ac:spMkLst>
        </pc:spChg>
        <pc:spChg chg="add mod">
          <ac:chgData name="Mohammad Maydanchi" userId="4f1a60cb-8662-48b3-a9ba-d00aa43693ba" providerId="ADAL" clId="{3A1D142E-D92B-49CE-8F33-0C09DBDDC7A8}" dt="2019-12-03T09:48:20.135" v="8326" actId="20577"/>
          <ac:spMkLst>
            <pc:docMk/>
            <pc:sldMk cId="2388684033" sldId="292"/>
            <ac:spMk id="65" creationId="{9D161FB8-5365-4518-ACE0-8E4CBD17308B}"/>
          </ac:spMkLst>
        </pc:spChg>
        <pc:spChg chg="add mod">
          <ac:chgData name="Mohammad Maydanchi" userId="4f1a60cb-8662-48b3-a9ba-d00aa43693ba" providerId="ADAL" clId="{3A1D142E-D92B-49CE-8F33-0C09DBDDC7A8}" dt="2019-12-03T09:48:24.216" v="8327" actId="20577"/>
          <ac:spMkLst>
            <pc:docMk/>
            <pc:sldMk cId="2388684033" sldId="292"/>
            <ac:spMk id="66" creationId="{149E5CD8-CEF4-4CC4-BF67-218ADFA54221}"/>
          </ac:spMkLst>
        </pc:spChg>
        <pc:picChg chg="add del mod">
          <ac:chgData name="Mohammad Maydanchi" userId="4f1a60cb-8662-48b3-a9ba-d00aa43693ba" providerId="ADAL" clId="{3A1D142E-D92B-49CE-8F33-0C09DBDDC7A8}" dt="2019-12-03T09:29:53.539" v="8091" actId="478"/>
          <ac:picMkLst>
            <pc:docMk/>
            <pc:sldMk cId="2388684033" sldId="292"/>
            <ac:picMk id="20" creationId="{2747FF8D-DBBD-4522-A512-0E1C829F5040}"/>
          </ac:picMkLst>
        </pc:picChg>
        <pc:picChg chg="add del mod">
          <ac:chgData name="Mohammad Maydanchi" userId="4f1a60cb-8662-48b3-a9ba-d00aa43693ba" providerId="ADAL" clId="{3A1D142E-D92B-49CE-8F33-0C09DBDDC7A8}" dt="2019-12-03T09:27:36.065" v="8086" actId="478"/>
          <ac:picMkLst>
            <pc:docMk/>
            <pc:sldMk cId="2388684033" sldId="292"/>
            <ac:picMk id="21" creationId="{7239F9D2-A981-4A22-9726-45777CD5197F}"/>
          </ac:picMkLst>
        </pc:picChg>
        <pc:picChg chg="add del mod">
          <ac:chgData name="Mohammad Maydanchi" userId="4f1a60cb-8662-48b3-a9ba-d00aa43693ba" providerId="ADAL" clId="{3A1D142E-D92B-49CE-8F33-0C09DBDDC7A8}" dt="2019-12-03T09:27:38.003" v="8087" actId="478"/>
          <ac:picMkLst>
            <pc:docMk/>
            <pc:sldMk cId="2388684033" sldId="292"/>
            <ac:picMk id="22" creationId="{559FB10F-5D09-489E-BAC0-62C9E7474A8B}"/>
          </ac:picMkLst>
        </pc:picChg>
        <pc:picChg chg="add del mod">
          <ac:chgData name="Mohammad Maydanchi" userId="4f1a60cb-8662-48b3-a9ba-d00aa43693ba" providerId="ADAL" clId="{3A1D142E-D92B-49CE-8F33-0C09DBDDC7A8}" dt="2019-12-03T09:30:03.402" v="8092" actId="478"/>
          <ac:picMkLst>
            <pc:docMk/>
            <pc:sldMk cId="2388684033" sldId="292"/>
            <ac:picMk id="23" creationId="{F0A6E93B-E9D6-47A7-A969-5D35F67351F3}"/>
          </ac:picMkLst>
        </pc:picChg>
        <pc:picChg chg="add del mod">
          <ac:chgData name="Mohammad Maydanchi" userId="4f1a60cb-8662-48b3-a9ba-d00aa43693ba" providerId="ADAL" clId="{3A1D142E-D92B-49CE-8F33-0C09DBDDC7A8}" dt="2019-12-03T09:30:09.209" v="8093" actId="478"/>
          <ac:picMkLst>
            <pc:docMk/>
            <pc:sldMk cId="2388684033" sldId="292"/>
            <ac:picMk id="24" creationId="{6EB3C081-E66A-4C17-8864-ED0A6AF90CD7}"/>
          </ac:picMkLst>
        </pc:picChg>
        <pc:picChg chg="add mod">
          <ac:chgData name="Mohammad Maydanchi" userId="4f1a60cb-8662-48b3-a9ba-d00aa43693ba" providerId="ADAL" clId="{3A1D142E-D92B-49CE-8F33-0C09DBDDC7A8}" dt="2019-12-03T09:19:52.003" v="8080" actId="571"/>
          <ac:picMkLst>
            <pc:docMk/>
            <pc:sldMk cId="2388684033" sldId="292"/>
            <ac:picMk id="25" creationId="{B9FF77FD-43F2-4145-AF6B-18B37211C375}"/>
          </ac:picMkLst>
        </pc:picChg>
        <pc:picChg chg="add mod">
          <ac:chgData name="Mohammad Maydanchi" userId="4f1a60cb-8662-48b3-a9ba-d00aa43693ba" providerId="ADAL" clId="{3A1D142E-D92B-49CE-8F33-0C09DBDDC7A8}" dt="2019-12-03T09:19:52.003" v="8080" actId="571"/>
          <ac:picMkLst>
            <pc:docMk/>
            <pc:sldMk cId="2388684033" sldId="292"/>
            <ac:picMk id="26" creationId="{852E2788-221B-473E-92DE-280162D798F6}"/>
          </ac:picMkLst>
        </pc:picChg>
        <pc:picChg chg="add mod">
          <ac:chgData name="Mohammad Maydanchi" userId="4f1a60cb-8662-48b3-a9ba-d00aa43693ba" providerId="ADAL" clId="{3A1D142E-D92B-49CE-8F33-0C09DBDDC7A8}" dt="2019-12-03T09:19:52.003" v="8080" actId="571"/>
          <ac:picMkLst>
            <pc:docMk/>
            <pc:sldMk cId="2388684033" sldId="292"/>
            <ac:picMk id="27" creationId="{73C57FD9-88EF-4234-B8DD-2E58889FFCAB}"/>
          </ac:picMkLst>
        </pc:picChg>
        <pc:picChg chg="add del mod">
          <ac:chgData name="Mohammad Maydanchi" userId="4f1a60cb-8662-48b3-a9ba-d00aa43693ba" providerId="ADAL" clId="{3A1D142E-D92B-49CE-8F33-0C09DBDDC7A8}" dt="2019-12-03T09:38:04.838" v="8168" actId="478"/>
          <ac:picMkLst>
            <pc:docMk/>
            <pc:sldMk cId="2388684033" sldId="292"/>
            <ac:picMk id="28" creationId="{8F00C669-B9B8-48AD-B7A5-D41D87458C4D}"/>
          </ac:picMkLst>
        </pc:picChg>
        <pc:picChg chg="add del mod">
          <ac:chgData name="Mohammad Maydanchi" userId="4f1a60cb-8662-48b3-a9ba-d00aa43693ba" providerId="ADAL" clId="{3A1D142E-D92B-49CE-8F33-0C09DBDDC7A8}" dt="2019-12-03T09:38:06.429" v="8170" actId="478"/>
          <ac:picMkLst>
            <pc:docMk/>
            <pc:sldMk cId="2388684033" sldId="292"/>
            <ac:picMk id="31" creationId="{1B9997FA-68C7-4F44-94CF-23398E4FEA3F}"/>
          </ac:picMkLst>
        </pc:picChg>
        <pc:picChg chg="add del mod">
          <ac:chgData name="Mohammad Maydanchi" userId="4f1a60cb-8662-48b3-a9ba-d00aa43693ba" providerId="ADAL" clId="{3A1D142E-D92B-49CE-8F33-0C09DBDDC7A8}" dt="2019-12-03T09:38:05.571" v="8169" actId="478"/>
          <ac:picMkLst>
            <pc:docMk/>
            <pc:sldMk cId="2388684033" sldId="292"/>
            <ac:picMk id="32" creationId="{C4A35925-40CD-48D0-82F6-49590F4E3082}"/>
          </ac:picMkLst>
        </pc:picChg>
        <pc:picChg chg="add del mod">
          <ac:chgData name="Mohammad Maydanchi" userId="4f1a60cb-8662-48b3-a9ba-d00aa43693ba" providerId="ADAL" clId="{3A1D142E-D92B-49CE-8F33-0C09DBDDC7A8}" dt="2019-12-03T09:37:39.829" v="8166" actId="478"/>
          <ac:picMkLst>
            <pc:docMk/>
            <pc:sldMk cId="2388684033" sldId="292"/>
            <ac:picMk id="44" creationId="{52CB3F7A-DEF1-4ED9-A477-882512FE1107}"/>
          </ac:picMkLst>
        </pc:picChg>
        <pc:picChg chg="add del mod">
          <ac:chgData name="Mohammad Maydanchi" userId="4f1a60cb-8662-48b3-a9ba-d00aa43693ba" providerId="ADAL" clId="{3A1D142E-D92B-49CE-8F33-0C09DBDDC7A8}" dt="2019-12-03T09:40:46.277" v="8189" actId="478"/>
          <ac:picMkLst>
            <pc:docMk/>
            <pc:sldMk cId="2388684033" sldId="292"/>
            <ac:picMk id="45" creationId="{2BCCD474-D1DE-4415-B58E-BC0A1E49B8A7}"/>
          </ac:picMkLst>
        </pc:picChg>
        <pc:picChg chg="add mod">
          <ac:chgData name="Mohammad Maydanchi" userId="4f1a60cb-8662-48b3-a9ba-d00aa43693ba" providerId="ADAL" clId="{3A1D142E-D92B-49CE-8F33-0C09DBDDC7A8}" dt="2019-12-03T09:45:00.734" v="8258" actId="1038"/>
          <ac:picMkLst>
            <pc:docMk/>
            <pc:sldMk cId="2388684033" sldId="292"/>
            <ac:picMk id="46" creationId="{39C08FAB-D35D-42B5-A891-591098B40087}"/>
          </ac:picMkLst>
        </pc:picChg>
        <pc:picChg chg="add mod ord">
          <ac:chgData name="Mohammad Maydanchi" userId="4f1a60cb-8662-48b3-a9ba-d00aa43693ba" providerId="ADAL" clId="{3A1D142E-D92B-49CE-8F33-0C09DBDDC7A8}" dt="2019-12-03T09:44:17.867" v="8220" actId="1076"/>
          <ac:picMkLst>
            <pc:docMk/>
            <pc:sldMk cId="2388684033" sldId="292"/>
            <ac:picMk id="47" creationId="{12441133-E0F8-4AEF-9A00-E65ECCBA885E}"/>
          </ac:picMkLst>
        </pc:picChg>
        <pc:picChg chg="add mod ord">
          <ac:chgData name="Mohammad Maydanchi" userId="4f1a60cb-8662-48b3-a9ba-d00aa43693ba" providerId="ADAL" clId="{3A1D142E-D92B-49CE-8F33-0C09DBDDC7A8}" dt="2019-12-03T09:44:28.315" v="8221" actId="1076"/>
          <ac:picMkLst>
            <pc:docMk/>
            <pc:sldMk cId="2388684033" sldId="292"/>
            <ac:picMk id="48" creationId="{1C802AE2-F97E-43C7-BD13-5ED4A5D31122}"/>
          </ac:picMkLst>
        </pc:picChg>
        <pc:picChg chg="add mod ord">
          <ac:chgData name="Mohammad Maydanchi" userId="4f1a60cb-8662-48b3-a9ba-d00aa43693ba" providerId="ADAL" clId="{3A1D142E-D92B-49CE-8F33-0C09DBDDC7A8}" dt="2019-12-03T09:45:32.941" v="8260" actId="1076"/>
          <ac:picMkLst>
            <pc:docMk/>
            <pc:sldMk cId="2388684033" sldId="292"/>
            <ac:picMk id="49" creationId="{6DC45285-D6D0-4743-9053-B8298DF495AE}"/>
          </ac:picMkLst>
        </pc:picChg>
        <pc:picChg chg="add mod">
          <ac:chgData name="Mohammad Maydanchi" userId="4f1a60cb-8662-48b3-a9ba-d00aa43693ba" providerId="ADAL" clId="{3A1D142E-D92B-49CE-8F33-0C09DBDDC7A8}" dt="2019-12-03T09:46:34.957" v="8305" actId="1035"/>
          <ac:picMkLst>
            <pc:docMk/>
            <pc:sldMk cId="2388684033" sldId="292"/>
            <ac:picMk id="52" creationId="{E7B15241-C2F9-487D-9211-33B2A957205C}"/>
          </ac:picMkLst>
        </pc:picChg>
        <pc:picChg chg="add mod">
          <ac:chgData name="Mohammad Maydanchi" userId="4f1a60cb-8662-48b3-a9ba-d00aa43693ba" providerId="ADAL" clId="{3A1D142E-D92B-49CE-8F33-0C09DBDDC7A8}" dt="2019-12-03T09:45:00.734" v="8258" actId="1038"/>
          <ac:picMkLst>
            <pc:docMk/>
            <pc:sldMk cId="2388684033" sldId="292"/>
            <ac:picMk id="53" creationId="{77A1A0DA-9379-4161-B6F8-69896254485D}"/>
          </ac:picMkLst>
        </pc:picChg>
        <pc:picChg chg="add mod">
          <ac:chgData name="Mohammad Maydanchi" userId="4f1a60cb-8662-48b3-a9ba-d00aa43693ba" providerId="ADAL" clId="{3A1D142E-D92B-49CE-8F33-0C09DBDDC7A8}" dt="2019-12-03T09:45:00.734" v="8258" actId="1038"/>
          <ac:picMkLst>
            <pc:docMk/>
            <pc:sldMk cId="2388684033" sldId="292"/>
            <ac:picMk id="54" creationId="{156CCB52-8140-4A67-99CB-7611AB61BB6F}"/>
          </ac:picMkLst>
        </pc:picChg>
        <pc:picChg chg="add mod">
          <ac:chgData name="Mohammad Maydanchi" userId="4f1a60cb-8662-48b3-a9ba-d00aa43693ba" providerId="ADAL" clId="{3A1D142E-D92B-49CE-8F33-0C09DBDDC7A8}" dt="2019-12-03T09:46:29.423" v="8299" actId="1035"/>
          <ac:picMkLst>
            <pc:docMk/>
            <pc:sldMk cId="2388684033" sldId="292"/>
            <ac:picMk id="61" creationId="{E8C6BBFF-057A-4EE1-852D-174EE009FD3F}"/>
          </ac:picMkLst>
        </pc:picChg>
        <pc:picChg chg="add del mod">
          <ac:chgData name="Mohammad Maydanchi" userId="4f1a60cb-8662-48b3-a9ba-d00aa43693ba" providerId="ADAL" clId="{3A1D142E-D92B-49CE-8F33-0C09DBDDC7A8}" dt="2019-12-03T09:46:21.729" v="8296" actId="1035"/>
          <ac:picMkLst>
            <pc:docMk/>
            <pc:sldMk cId="2388684033" sldId="292"/>
            <ac:picMk id="62" creationId="{3CEF3919-2CFA-423D-B3E2-6821E8DE1984}"/>
          </ac:picMkLst>
        </pc:picChg>
        <pc:cxnChg chg="add del mod">
          <ac:chgData name="Mohammad Maydanchi" userId="4f1a60cb-8662-48b3-a9ba-d00aa43693ba" providerId="ADAL" clId="{3A1D142E-D92B-49CE-8F33-0C09DBDDC7A8}" dt="2019-12-03T09:14:28.735" v="8006" actId="478"/>
          <ac:cxnSpMkLst>
            <pc:docMk/>
            <pc:sldMk cId="2388684033" sldId="292"/>
            <ac:cxnSpMk id="5" creationId="{C349B55C-A6DD-4DBD-BE95-B4E625143EDF}"/>
          </ac:cxnSpMkLst>
        </pc:cxnChg>
        <pc:cxnChg chg="add del">
          <ac:chgData name="Mohammad Maydanchi" userId="4f1a60cb-8662-48b3-a9ba-d00aa43693ba" providerId="ADAL" clId="{3A1D142E-D92B-49CE-8F33-0C09DBDDC7A8}" dt="2019-12-03T09:08:22.041" v="8000"/>
          <ac:cxnSpMkLst>
            <pc:docMk/>
            <pc:sldMk cId="2388684033" sldId="292"/>
            <ac:cxnSpMk id="6" creationId="{2A2B5DC4-1300-4F65-81E2-6D921DEF7139}"/>
          </ac:cxnSpMkLst>
        </pc:cxnChg>
        <pc:cxnChg chg="add del">
          <ac:chgData name="Mohammad Maydanchi" userId="4f1a60cb-8662-48b3-a9ba-d00aa43693ba" providerId="ADAL" clId="{3A1D142E-D92B-49CE-8F33-0C09DBDDC7A8}" dt="2019-12-03T09:08:21.175" v="7999"/>
          <ac:cxnSpMkLst>
            <pc:docMk/>
            <pc:sldMk cId="2388684033" sldId="292"/>
            <ac:cxnSpMk id="7" creationId="{26F41D4A-ADE3-4600-82FF-18C4515C3F80}"/>
          </ac:cxnSpMkLst>
        </pc:cxnChg>
        <pc:cxnChg chg="add del">
          <ac:chgData name="Mohammad Maydanchi" userId="4f1a60cb-8662-48b3-a9ba-d00aa43693ba" providerId="ADAL" clId="{3A1D142E-D92B-49CE-8F33-0C09DBDDC7A8}" dt="2019-12-03T09:08:20.947" v="7998"/>
          <ac:cxnSpMkLst>
            <pc:docMk/>
            <pc:sldMk cId="2388684033" sldId="292"/>
            <ac:cxnSpMk id="8" creationId="{24EEB181-6B76-4D53-B6C7-69952AFD83CE}"/>
          </ac:cxnSpMkLst>
        </pc:cxnChg>
        <pc:cxnChg chg="add del">
          <ac:chgData name="Mohammad Maydanchi" userId="4f1a60cb-8662-48b3-a9ba-d00aa43693ba" providerId="ADAL" clId="{3A1D142E-D92B-49CE-8F33-0C09DBDDC7A8}" dt="2019-12-03T09:08:20.717" v="7997"/>
          <ac:cxnSpMkLst>
            <pc:docMk/>
            <pc:sldMk cId="2388684033" sldId="292"/>
            <ac:cxnSpMk id="9" creationId="{A90D922D-DFAE-4879-8062-8A749463C4D4}"/>
          </ac:cxnSpMkLst>
        </pc:cxnChg>
        <pc:cxnChg chg="add del">
          <ac:chgData name="Mohammad Maydanchi" userId="4f1a60cb-8662-48b3-a9ba-d00aa43693ba" providerId="ADAL" clId="{3A1D142E-D92B-49CE-8F33-0C09DBDDC7A8}" dt="2019-12-03T09:08:20.384" v="7996"/>
          <ac:cxnSpMkLst>
            <pc:docMk/>
            <pc:sldMk cId="2388684033" sldId="292"/>
            <ac:cxnSpMk id="10" creationId="{45558BBB-E579-4BDB-B20F-6D72216853F4}"/>
          </ac:cxnSpMkLst>
        </pc:cxnChg>
        <pc:cxnChg chg="add del mod">
          <ac:chgData name="Mohammad Maydanchi" userId="4f1a60cb-8662-48b3-a9ba-d00aa43693ba" providerId="ADAL" clId="{3A1D142E-D92B-49CE-8F33-0C09DBDDC7A8}" dt="2019-12-03T09:14:30.840" v="8007" actId="478"/>
          <ac:cxnSpMkLst>
            <pc:docMk/>
            <pc:sldMk cId="2388684033" sldId="292"/>
            <ac:cxnSpMk id="11" creationId="{DA158CCC-BFAB-413C-BA53-2DAB3C074DBD}"/>
          </ac:cxnSpMkLst>
        </pc:cxnChg>
        <pc:cxnChg chg="add del mod">
          <ac:chgData name="Mohammad Maydanchi" userId="4f1a60cb-8662-48b3-a9ba-d00aa43693ba" providerId="ADAL" clId="{3A1D142E-D92B-49CE-8F33-0C09DBDDC7A8}" dt="2019-12-03T09:14:33.002" v="8008" actId="478"/>
          <ac:cxnSpMkLst>
            <pc:docMk/>
            <pc:sldMk cId="2388684033" sldId="292"/>
            <ac:cxnSpMk id="12" creationId="{AC1AE31C-D32F-47D0-A10A-45A80A5BF005}"/>
          </ac:cxnSpMkLst>
        </pc:cxnChg>
      </pc:sldChg>
      <pc:sldChg chg="addSp delSp modSp add ord">
        <pc:chgData name="Mohammad Maydanchi" userId="4f1a60cb-8662-48b3-a9ba-d00aa43693ba" providerId="ADAL" clId="{3A1D142E-D92B-49CE-8F33-0C09DBDDC7A8}" dt="2019-12-03T16:03:11.806" v="9968"/>
        <pc:sldMkLst>
          <pc:docMk/>
          <pc:sldMk cId="941063795" sldId="293"/>
        </pc:sldMkLst>
        <pc:spChg chg="mod">
          <ac:chgData name="Mohammad Maydanchi" userId="4f1a60cb-8662-48b3-a9ba-d00aa43693ba" providerId="ADAL" clId="{3A1D142E-D92B-49CE-8F33-0C09DBDDC7A8}" dt="2019-12-03T10:02:07.367" v="8356" actId="20577"/>
          <ac:spMkLst>
            <pc:docMk/>
            <pc:sldMk cId="941063795" sldId="293"/>
            <ac:spMk id="2" creationId="{5822777F-CA77-4990-9CAC-C843FD9DECB8}"/>
          </ac:spMkLst>
        </pc:spChg>
        <pc:spChg chg="mod">
          <ac:chgData name="Mohammad Maydanchi" userId="4f1a60cb-8662-48b3-a9ba-d00aa43693ba" providerId="ADAL" clId="{3A1D142E-D92B-49CE-8F33-0C09DBDDC7A8}" dt="2019-12-03T10:23:29.571" v="8525" actId="27636"/>
          <ac:spMkLst>
            <pc:docMk/>
            <pc:sldMk cId="941063795" sldId="293"/>
            <ac:spMk id="3" creationId="{95AE42D9-C8DE-4BEF-84DC-3FAD10D2E129}"/>
          </ac:spMkLst>
        </pc:spChg>
        <pc:spChg chg="add mod">
          <ac:chgData name="Mohammad Maydanchi" userId="4f1a60cb-8662-48b3-a9ba-d00aa43693ba" providerId="ADAL" clId="{3A1D142E-D92B-49CE-8F33-0C09DBDDC7A8}" dt="2019-12-03T10:23:22.515" v="8521" actId="1035"/>
          <ac:spMkLst>
            <pc:docMk/>
            <pc:sldMk cId="941063795" sldId="293"/>
            <ac:spMk id="7" creationId="{08BA6083-B37F-479E-A651-D386655D9FFE}"/>
          </ac:spMkLst>
        </pc:spChg>
        <pc:spChg chg="add mod">
          <ac:chgData name="Mohammad Maydanchi" userId="4f1a60cb-8662-48b3-a9ba-d00aa43693ba" providerId="ADAL" clId="{3A1D142E-D92B-49CE-8F33-0C09DBDDC7A8}" dt="2019-12-03T10:23:22.515" v="8521" actId="1035"/>
          <ac:spMkLst>
            <pc:docMk/>
            <pc:sldMk cId="941063795" sldId="293"/>
            <ac:spMk id="14" creationId="{A587F400-33E7-4160-9D7E-BC914F1515D1}"/>
          </ac:spMkLst>
        </pc:spChg>
        <pc:picChg chg="add mo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4" creationId="{B1E07749-C1D1-45F0-AC69-A63847B898E1}"/>
          </ac:picMkLst>
        </pc:picChg>
        <pc:picChg chg="add mo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5" creationId="{34C1080C-656B-450B-A23C-D5A23F964613}"/>
          </ac:picMkLst>
        </pc:picChg>
        <pc:picChg chg="add mo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6" creationId="{D6948FBC-2C6E-49FA-8A1A-DA7E85167F6D}"/>
          </ac:picMkLst>
        </pc:picChg>
        <pc:picChg chg="add mo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8" creationId="{ECBEF0D3-5010-479A-A5A2-A35811506EE4}"/>
          </ac:picMkLst>
        </pc:picChg>
        <pc:picChg chg="add mo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9" creationId="{AD73F699-34B5-4340-BA49-F6707EC871B7}"/>
          </ac:picMkLst>
        </pc:picChg>
        <pc:picChg chg="add mo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10" creationId="{FFC5C816-B64B-449F-8049-6CF6EA97AC62}"/>
          </ac:picMkLst>
        </pc:picChg>
        <pc:picChg chg="add mo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11" creationId="{268842DB-400F-4EE5-9D98-484F7A7ED63F}"/>
          </ac:picMkLst>
        </pc:picChg>
        <pc:picChg chg="add mod or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12" creationId="{EB71B257-8F46-415C-8543-4C63C5335C43}"/>
          </ac:picMkLst>
        </pc:picChg>
        <pc:picChg chg="add mo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13" creationId="{2DA1DD93-F124-451F-8FED-02CD598FDBA6}"/>
          </ac:picMkLst>
        </pc:picChg>
        <pc:picChg chg="add mod">
          <ac:chgData name="Mohammad Maydanchi" userId="4f1a60cb-8662-48b3-a9ba-d00aa43693ba" providerId="ADAL" clId="{3A1D142E-D92B-49CE-8F33-0C09DBDDC7A8}" dt="2019-12-03T10:23:22.515" v="8521" actId="1035"/>
          <ac:picMkLst>
            <pc:docMk/>
            <pc:sldMk cId="941063795" sldId="293"/>
            <ac:picMk id="15" creationId="{5DAB2F5E-0B77-4E24-A26A-693BE2D0BD34}"/>
          </ac:picMkLst>
        </pc:picChg>
        <pc:picChg chg="add del mod">
          <ac:chgData name="Mohammad Maydanchi" userId="4f1a60cb-8662-48b3-a9ba-d00aa43693ba" providerId="ADAL" clId="{3A1D142E-D92B-49CE-8F33-0C09DBDDC7A8}" dt="2019-12-03T10:18:11.053" v="8448" actId="478"/>
          <ac:picMkLst>
            <pc:docMk/>
            <pc:sldMk cId="941063795" sldId="293"/>
            <ac:picMk id="16" creationId="{32E0675C-6BE0-4675-9FA8-1DF0A3ECB70A}"/>
          </ac:picMkLst>
        </pc:picChg>
        <pc:picChg chg="add mod">
          <ac:chgData name="Mohammad Maydanchi" userId="4f1a60cb-8662-48b3-a9ba-d00aa43693ba" providerId="ADAL" clId="{3A1D142E-D92B-49CE-8F33-0C09DBDDC7A8}" dt="2019-12-03T10:23:52.014" v="8532" actId="14100"/>
          <ac:picMkLst>
            <pc:docMk/>
            <pc:sldMk cId="941063795" sldId="293"/>
            <ac:picMk id="17" creationId="{E68295C4-DDFF-4ABC-B30B-44F22E960B99}"/>
          </ac:picMkLst>
        </pc:picChg>
      </pc:sldChg>
      <pc:sldChg chg="addSp delSp modSp add">
        <pc:chgData name="Mohammad Maydanchi" userId="4f1a60cb-8662-48b3-a9ba-d00aa43693ba" providerId="ADAL" clId="{3A1D142E-D92B-49CE-8F33-0C09DBDDC7A8}" dt="2019-12-06T03:11:17.293" v="10230" actId="1038"/>
        <pc:sldMkLst>
          <pc:docMk/>
          <pc:sldMk cId="1221787324" sldId="294"/>
        </pc:sldMkLst>
        <pc:spChg chg="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2" creationId="{7B11CCA4-AEA0-4CB7-AC5A-C5447D368E0B}"/>
          </ac:spMkLst>
        </pc:spChg>
        <pc:spChg chg="del">
          <ac:chgData name="Mohammad Maydanchi" userId="4f1a60cb-8662-48b3-a9ba-d00aa43693ba" providerId="ADAL" clId="{3A1D142E-D92B-49CE-8F33-0C09DBDDC7A8}" dt="2019-12-03T11:23:21.993" v="8534"/>
          <ac:spMkLst>
            <pc:docMk/>
            <pc:sldMk cId="1221787324" sldId="294"/>
            <ac:spMk id="3" creationId="{37822916-DB34-49FB-BF39-A1B0E2F16A5B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17" creationId="{BB4C5EFA-B5B2-473D-8066-8C7CE7F94692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33" creationId="{3527605D-A1CB-434D-8AE3-779E8EA151C5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34" creationId="{F990BCDA-7F3E-43A6-B210-742ED5C8CEE8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35" creationId="{AD141459-4B1E-4E5E-BF52-96CF0D730E53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36" creationId="{9385236D-85BE-479B-821A-E3DC49BD9C1C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37" creationId="{25183C7C-E707-41CF-A460-1C35E97AE4EC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38" creationId="{25F22AB2-8F3C-46D0-A17F-648EDD86AA98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39" creationId="{B7699462-CE83-4E77-A95A-3F53F33288D7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40" creationId="{5BD33218-605B-4F77-BCFB-E11FA58CBB51}"/>
          </ac:spMkLst>
        </pc:spChg>
        <pc:spChg chg="add del">
          <ac:chgData name="Mohammad Maydanchi" userId="4f1a60cb-8662-48b3-a9ba-d00aa43693ba" providerId="ADAL" clId="{3A1D142E-D92B-49CE-8F33-0C09DBDDC7A8}" dt="2019-12-03T11:40:05.490" v="8625" actId="478"/>
          <ac:spMkLst>
            <pc:docMk/>
            <pc:sldMk cId="1221787324" sldId="294"/>
            <ac:spMk id="41" creationId="{71636315-7E32-4780-B224-6099C510BB07}"/>
          </ac:spMkLst>
        </pc:spChg>
        <pc:spChg chg="add del">
          <ac:chgData name="Mohammad Maydanchi" userId="4f1a60cb-8662-48b3-a9ba-d00aa43693ba" providerId="ADAL" clId="{3A1D142E-D92B-49CE-8F33-0C09DBDDC7A8}" dt="2019-12-03T11:40:07.534" v="8626" actId="478"/>
          <ac:spMkLst>
            <pc:docMk/>
            <pc:sldMk cId="1221787324" sldId="294"/>
            <ac:spMk id="42" creationId="{8131B23A-2581-4CA4-8B0C-22499CC87395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43" creationId="{6D01E5B1-A532-44D3-99CA-77EAAAC720A3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44" creationId="{6AA57DA7-9204-43B3-A8FE-38B4F867ED14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45" creationId="{760DA8CA-FACF-4523-819D-6C78E8DF1739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46" creationId="{ABDB797A-AB07-4BAA-B3C1-01213CFA87B9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47" creationId="{098B585C-4B76-4F90-8376-392F8F9B9F7E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48" creationId="{2D1876BC-15B4-490B-8F3A-E35D8AB94E83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49" creationId="{A378A668-C63A-4C6D-B38A-B3F64AEB81E6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50" creationId="{11EF3282-A7F6-44F8-9E01-E240FC1CC8FF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51" creationId="{F25DAB67-41CD-4B62-9CE0-21EF5AB9A141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52" creationId="{C5B82547-E29F-47FA-B5B2-BA208E9A93E4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53" creationId="{21ABA7EA-9F5C-4192-9463-555211CEFBEA}"/>
          </ac:spMkLst>
        </pc:spChg>
        <pc:spChg chg="add mod">
          <ac:chgData name="Mohammad Maydanchi" userId="4f1a60cb-8662-48b3-a9ba-d00aa43693ba" providerId="ADAL" clId="{3A1D142E-D92B-49CE-8F33-0C09DBDDC7A8}" dt="2019-12-06T03:11:17.293" v="10230" actId="1038"/>
          <ac:spMkLst>
            <pc:docMk/>
            <pc:sldMk cId="1221787324" sldId="294"/>
            <ac:spMk id="54" creationId="{0D044162-8870-48CA-980C-910774A2B940}"/>
          </ac:spMkLst>
        </pc:spChg>
        <pc:picChg chg="add del mod">
          <ac:chgData name="Mohammad Maydanchi" userId="4f1a60cb-8662-48b3-a9ba-d00aa43693ba" providerId="ADAL" clId="{3A1D142E-D92B-49CE-8F33-0C09DBDDC7A8}" dt="2019-12-06T01:35:49.452" v="10038"/>
          <ac:picMkLst>
            <pc:docMk/>
            <pc:sldMk cId="1221787324" sldId="294"/>
            <ac:picMk id="3" creationId="{7B805152-546A-4572-BD17-72AF5EF7B569}"/>
          </ac:picMkLst>
        </pc:picChg>
        <pc:picChg chg="add del mod">
          <ac:chgData name="Mohammad Maydanchi" userId="4f1a60cb-8662-48b3-a9ba-d00aa43693ba" providerId="ADAL" clId="{3A1D142E-D92B-49CE-8F33-0C09DBDDC7A8}" dt="2019-12-03T11:32:29.086" v="8550" actId="478"/>
          <ac:picMkLst>
            <pc:docMk/>
            <pc:sldMk cId="1221787324" sldId="294"/>
            <ac:picMk id="4" creationId="{665FD4A2-2153-4FC4-8601-1A59A73010EC}"/>
          </ac:picMkLst>
        </pc:picChg>
        <pc:picChg chg="add del mod">
          <ac:chgData name="Mohammad Maydanchi" userId="4f1a60cb-8662-48b3-a9ba-d00aa43693ba" providerId="ADAL" clId="{3A1D142E-D92B-49CE-8F33-0C09DBDDC7A8}" dt="2019-12-06T01:38:49.605" v="10060" actId="478"/>
          <ac:picMkLst>
            <pc:docMk/>
            <pc:sldMk cId="1221787324" sldId="294"/>
            <ac:picMk id="4" creationId="{B55BDCF1-A18B-4C9B-9BC0-B5CD177E27ED}"/>
          </ac:picMkLst>
        </pc:picChg>
        <pc:picChg chg="add mod">
          <ac:chgData name="Mohammad Maydanchi" userId="4f1a60cb-8662-48b3-a9ba-d00aa43693ba" providerId="ADAL" clId="{3A1D142E-D92B-49CE-8F33-0C09DBDDC7A8}" dt="2019-12-06T03:11:17.293" v="10230" actId="1038"/>
          <ac:picMkLst>
            <pc:docMk/>
            <pc:sldMk cId="1221787324" sldId="294"/>
            <ac:picMk id="5" creationId="{FA8D2B40-DB1C-44F6-8556-B6B62BF37B99}"/>
          </ac:picMkLst>
        </pc:picChg>
        <pc:picChg chg="add mod">
          <ac:chgData name="Mohammad Maydanchi" userId="4f1a60cb-8662-48b3-a9ba-d00aa43693ba" providerId="ADAL" clId="{3A1D142E-D92B-49CE-8F33-0C09DBDDC7A8}" dt="2019-12-06T03:11:17.293" v="10230" actId="1038"/>
          <ac:picMkLst>
            <pc:docMk/>
            <pc:sldMk cId="1221787324" sldId="294"/>
            <ac:picMk id="6" creationId="{E43C667E-9BFC-43AA-BFB6-EAC370D6162B}"/>
          </ac:picMkLst>
        </pc:picChg>
        <pc:picChg chg="add del mod">
          <ac:chgData name="Mohammad Maydanchi" userId="4f1a60cb-8662-48b3-a9ba-d00aa43693ba" providerId="ADAL" clId="{3A1D142E-D92B-49CE-8F33-0C09DBDDC7A8}" dt="2019-12-06T02:53:25.635" v="10142" actId="478"/>
          <ac:picMkLst>
            <pc:docMk/>
            <pc:sldMk cId="1221787324" sldId="294"/>
            <ac:picMk id="7" creationId="{5FC10033-010E-4CB5-819B-78CFB5CF128B}"/>
          </ac:picMkLst>
        </pc:picChg>
        <pc:picChg chg="add mod">
          <ac:chgData name="Mohammad Maydanchi" userId="4f1a60cb-8662-48b3-a9ba-d00aa43693ba" providerId="ADAL" clId="{3A1D142E-D92B-49CE-8F33-0C09DBDDC7A8}" dt="2019-12-06T03:11:17.293" v="10230" actId="1038"/>
          <ac:picMkLst>
            <pc:docMk/>
            <pc:sldMk cId="1221787324" sldId="294"/>
            <ac:picMk id="8" creationId="{24D348B8-BCA6-47A6-85DB-ED993A0FB6E2}"/>
          </ac:picMkLst>
        </pc:picChg>
        <pc:picChg chg="add mod">
          <ac:chgData name="Mohammad Maydanchi" userId="4f1a60cb-8662-48b3-a9ba-d00aa43693ba" providerId="ADAL" clId="{3A1D142E-D92B-49CE-8F33-0C09DBDDC7A8}" dt="2019-12-06T03:11:17.293" v="10230" actId="1038"/>
          <ac:picMkLst>
            <pc:docMk/>
            <pc:sldMk cId="1221787324" sldId="294"/>
            <ac:picMk id="18" creationId="{B8DB348B-193A-49B5-BFBB-AD75074CEC5E}"/>
          </ac:picMkLst>
        </pc:picChg>
        <pc:picChg chg="add del mod">
          <ac:chgData name="Mohammad Maydanchi" userId="4f1a60cb-8662-48b3-a9ba-d00aa43693ba" providerId="ADAL" clId="{3A1D142E-D92B-49CE-8F33-0C09DBDDC7A8}" dt="2019-12-06T01:34:52.142" v="10028"/>
          <ac:picMkLst>
            <pc:docMk/>
            <pc:sldMk cId="1221787324" sldId="294"/>
            <ac:picMk id="41" creationId="{76BB2B3F-B321-46AA-92A4-2BF8624D8EAD}"/>
          </ac:picMkLst>
        </pc:picChg>
        <pc:picChg chg="add mod">
          <ac:chgData name="Mohammad Maydanchi" userId="4f1a60cb-8662-48b3-a9ba-d00aa43693ba" providerId="ADAL" clId="{3A1D142E-D92B-49CE-8F33-0C09DBDDC7A8}" dt="2019-12-06T03:11:17.293" v="10230" actId="1038"/>
          <ac:picMkLst>
            <pc:docMk/>
            <pc:sldMk cId="1221787324" sldId="294"/>
            <ac:picMk id="42" creationId="{134C6869-FAAD-468F-937B-7AF1C88032BF}"/>
          </ac:picMkLst>
        </pc:picChg>
        <pc:picChg chg="add del">
          <ac:chgData name="Mohammad Maydanchi" userId="4f1a60cb-8662-48b3-a9ba-d00aa43693ba" providerId="ADAL" clId="{3A1D142E-D92B-49CE-8F33-0C09DBDDC7A8}" dt="2019-12-03T11:48:54.955" v="8689"/>
          <ac:picMkLst>
            <pc:docMk/>
            <pc:sldMk cId="1221787324" sldId="294"/>
            <ac:picMk id="55" creationId="{4C35E8F8-F53C-4453-89D4-634E24889403}"/>
          </ac:picMkLst>
        </pc:picChg>
        <pc:cxnChg chg="add del mod">
          <ac:chgData name="Mohammad Maydanchi" userId="4f1a60cb-8662-48b3-a9ba-d00aa43693ba" providerId="ADAL" clId="{3A1D142E-D92B-49CE-8F33-0C09DBDDC7A8}" dt="2019-12-03T11:24:55.681" v="8546" actId="478"/>
          <ac:cxnSpMkLst>
            <pc:docMk/>
            <pc:sldMk cId="1221787324" sldId="294"/>
            <ac:cxnSpMk id="6" creationId="{59B07DD2-AD16-4003-99DB-C887F697C61F}"/>
          </ac:cxnSpMkLst>
        </pc:cxnChg>
        <pc:cxnChg chg="add del mod">
          <ac:chgData name="Mohammad Maydanchi" userId="4f1a60cb-8662-48b3-a9ba-d00aa43693ba" providerId="ADAL" clId="{3A1D142E-D92B-49CE-8F33-0C09DBDDC7A8}" dt="2019-12-03T11:24:47.729" v="8545" actId="478"/>
          <ac:cxnSpMkLst>
            <pc:docMk/>
            <pc:sldMk cId="1221787324" sldId="294"/>
            <ac:cxnSpMk id="8" creationId="{E29A10CD-9A9D-4EB4-BA46-36F3F2C7D21A}"/>
          </ac:cxnSpMkLst>
        </pc:cxnChg>
        <pc:cxnChg chg="add mod">
          <ac:chgData name="Mohammad Maydanchi" userId="4f1a60cb-8662-48b3-a9ba-d00aa43693ba" providerId="ADAL" clId="{3A1D142E-D92B-49CE-8F33-0C09DBDDC7A8}" dt="2019-12-06T03:11:17.293" v="10230" actId="1038"/>
          <ac:cxnSpMkLst>
            <pc:docMk/>
            <pc:sldMk cId="1221787324" sldId="294"/>
            <ac:cxnSpMk id="11" creationId="{9C85DA68-E291-4F91-A299-13A3B89E2F92}"/>
          </ac:cxnSpMkLst>
        </pc:cxnChg>
        <pc:cxnChg chg="add mod">
          <ac:chgData name="Mohammad Maydanchi" userId="4f1a60cb-8662-48b3-a9ba-d00aa43693ba" providerId="ADAL" clId="{3A1D142E-D92B-49CE-8F33-0C09DBDDC7A8}" dt="2019-12-06T03:11:17.293" v="10230" actId="1038"/>
          <ac:cxnSpMkLst>
            <pc:docMk/>
            <pc:sldMk cId="1221787324" sldId="294"/>
            <ac:cxnSpMk id="13" creationId="{219AACE6-0EDF-421F-B06B-6FB554A9ADDD}"/>
          </ac:cxnSpMkLst>
        </pc:cxnChg>
        <pc:cxnChg chg="add mod">
          <ac:chgData name="Mohammad Maydanchi" userId="4f1a60cb-8662-48b3-a9ba-d00aa43693ba" providerId="ADAL" clId="{3A1D142E-D92B-49CE-8F33-0C09DBDDC7A8}" dt="2019-12-06T03:11:17.293" v="10230" actId="1038"/>
          <ac:cxnSpMkLst>
            <pc:docMk/>
            <pc:sldMk cId="1221787324" sldId="294"/>
            <ac:cxnSpMk id="15" creationId="{513F8723-D343-4D86-A662-86DF1F614627}"/>
          </ac:cxnSpMkLst>
        </pc:cxnChg>
        <pc:cxnChg chg="add mod">
          <ac:chgData name="Mohammad Maydanchi" userId="4f1a60cb-8662-48b3-a9ba-d00aa43693ba" providerId="ADAL" clId="{3A1D142E-D92B-49CE-8F33-0C09DBDDC7A8}" dt="2019-12-06T03:11:17.293" v="10230" actId="1038"/>
          <ac:cxnSpMkLst>
            <pc:docMk/>
            <pc:sldMk cId="1221787324" sldId="294"/>
            <ac:cxnSpMk id="20" creationId="{015C279C-8B34-4987-8558-ACC1D5CFDD17}"/>
          </ac:cxnSpMkLst>
        </pc:cxnChg>
        <pc:cxnChg chg="add mod">
          <ac:chgData name="Mohammad Maydanchi" userId="4f1a60cb-8662-48b3-a9ba-d00aa43693ba" providerId="ADAL" clId="{3A1D142E-D92B-49CE-8F33-0C09DBDDC7A8}" dt="2019-12-06T03:11:17.293" v="10230" actId="1038"/>
          <ac:cxnSpMkLst>
            <pc:docMk/>
            <pc:sldMk cId="1221787324" sldId="294"/>
            <ac:cxnSpMk id="22" creationId="{D45C21E7-CEC9-4CC7-8FBE-7D8F50E49C7B}"/>
          </ac:cxnSpMkLst>
        </pc:cxnChg>
        <pc:cxnChg chg="add mod">
          <ac:chgData name="Mohammad Maydanchi" userId="4f1a60cb-8662-48b3-a9ba-d00aa43693ba" providerId="ADAL" clId="{3A1D142E-D92B-49CE-8F33-0C09DBDDC7A8}" dt="2019-12-06T03:11:17.293" v="10230" actId="1038"/>
          <ac:cxnSpMkLst>
            <pc:docMk/>
            <pc:sldMk cId="1221787324" sldId="294"/>
            <ac:cxnSpMk id="24" creationId="{03B2BCB9-C2DD-4733-A955-D09DFFF06D9D}"/>
          </ac:cxnSpMkLst>
        </pc:cxnChg>
        <pc:cxnChg chg="add mod">
          <ac:chgData name="Mohammad Maydanchi" userId="4f1a60cb-8662-48b3-a9ba-d00aa43693ba" providerId="ADAL" clId="{3A1D142E-D92B-49CE-8F33-0C09DBDDC7A8}" dt="2019-12-06T03:11:17.293" v="10230" actId="1038"/>
          <ac:cxnSpMkLst>
            <pc:docMk/>
            <pc:sldMk cId="1221787324" sldId="294"/>
            <ac:cxnSpMk id="26" creationId="{FE56DA2A-8705-4211-919E-13392C9A1E65}"/>
          </ac:cxnSpMkLst>
        </pc:cxnChg>
        <pc:cxnChg chg="add mod">
          <ac:chgData name="Mohammad Maydanchi" userId="4f1a60cb-8662-48b3-a9ba-d00aa43693ba" providerId="ADAL" clId="{3A1D142E-D92B-49CE-8F33-0C09DBDDC7A8}" dt="2019-12-06T03:11:17.293" v="10230" actId="1038"/>
          <ac:cxnSpMkLst>
            <pc:docMk/>
            <pc:sldMk cId="1221787324" sldId="294"/>
            <ac:cxnSpMk id="30" creationId="{2E84742E-2577-4252-A1D1-D7E2D0A0983B}"/>
          </ac:cxnSpMkLst>
        </pc:cxnChg>
        <pc:cxnChg chg="add mod">
          <ac:chgData name="Mohammad Maydanchi" userId="4f1a60cb-8662-48b3-a9ba-d00aa43693ba" providerId="ADAL" clId="{3A1D142E-D92B-49CE-8F33-0C09DBDDC7A8}" dt="2019-12-06T03:11:17.293" v="10230" actId="1038"/>
          <ac:cxnSpMkLst>
            <pc:docMk/>
            <pc:sldMk cId="1221787324" sldId="294"/>
            <ac:cxnSpMk id="32" creationId="{9F00CD1D-A330-463C-B0FC-06C1CC52434E}"/>
          </ac:cxnSpMkLst>
        </pc:cxnChg>
      </pc:sldChg>
      <pc:sldChg chg="delSp modSp add del ord">
        <pc:chgData name="Mohammad Maydanchi" userId="4f1a60cb-8662-48b3-a9ba-d00aa43693ba" providerId="ADAL" clId="{3A1D142E-D92B-49CE-8F33-0C09DBDDC7A8}" dt="2019-12-03T11:46:53.150" v="8664" actId="47"/>
        <pc:sldMkLst>
          <pc:docMk/>
          <pc:sldMk cId="115993664" sldId="295"/>
        </pc:sldMkLst>
        <pc:spChg chg="mod">
          <ac:chgData name="Mohammad Maydanchi" userId="4f1a60cb-8662-48b3-a9ba-d00aa43693ba" providerId="ADAL" clId="{3A1D142E-D92B-49CE-8F33-0C09DBDDC7A8}" dt="2019-12-03T11:45:55.830" v="8656" actId="20577"/>
          <ac:spMkLst>
            <pc:docMk/>
            <pc:sldMk cId="115993664" sldId="295"/>
            <ac:spMk id="2" creationId="{7B11CCA4-AEA0-4CB7-AC5A-C5447D368E0B}"/>
          </ac:spMkLst>
        </pc:spChg>
        <pc:spChg chg="mod">
          <ac:chgData name="Mohammad Maydanchi" userId="4f1a60cb-8662-48b3-a9ba-d00aa43693ba" providerId="ADAL" clId="{3A1D142E-D92B-49CE-8F33-0C09DBDDC7A8}" dt="2019-12-03T11:46:43.660" v="8662" actId="1076"/>
          <ac:spMkLst>
            <pc:docMk/>
            <pc:sldMk cId="115993664" sldId="295"/>
            <ac:spMk id="35" creationId="{AD141459-4B1E-4E5E-BF52-96CF0D730E53}"/>
          </ac:spMkLst>
        </pc:spChg>
        <pc:picChg chg="del">
          <ac:chgData name="Mohammad Maydanchi" userId="4f1a60cb-8662-48b3-a9ba-d00aa43693ba" providerId="ADAL" clId="{3A1D142E-D92B-49CE-8F33-0C09DBDDC7A8}" dt="2019-12-03T11:46:45.614" v="8663" actId="478"/>
          <ac:picMkLst>
            <pc:docMk/>
            <pc:sldMk cId="115993664" sldId="295"/>
            <ac:picMk id="18" creationId="{B8DB348B-193A-49B5-BFBB-AD75074CEC5E}"/>
          </ac:picMkLst>
        </pc:picChg>
      </pc:sldChg>
      <pc:sldChg chg="addSp delSp modSp add">
        <pc:chgData name="Mohammad Maydanchi" userId="4f1a60cb-8662-48b3-a9ba-d00aa43693ba" providerId="ADAL" clId="{3A1D142E-D92B-49CE-8F33-0C09DBDDC7A8}" dt="2019-12-06T03:09:51.384" v="10217" actId="1038"/>
        <pc:sldMkLst>
          <pc:docMk/>
          <pc:sldMk cId="2598505446" sldId="295"/>
        </pc:sldMkLst>
        <pc:spChg chg="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2" creationId="{6889FB0A-D277-4399-8C43-B1688A805461}"/>
          </ac:spMkLst>
        </pc:spChg>
        <pc:spChg chg="del">
          <ac:chgData name="Mohammad Maydanchi" userId="4f1a60cb-8662-48b3-a9ba-d00aa43693ba" providerId="ADAL" clId="{3A1D142E-D92B-49CE-8F33-0C09DBDDC7A8}" dt="2019-12-03T11:48:07.663" v="8680"/>
          <ac:spMkLst>
            <pc:docMk/>
            <pc:sldMk cId="2598505446" sldId="295"/>
            <ac:spMk id="3" creationId="{C0DFC233-5580-44F9-B6F4-E81E176E9BCC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5" creationId="{9A41A388-556E-4E0E-883E-691379E48B20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6" creationId="{885FEF0C-5B7D-42BC-AA85-F0A1C4C91D04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7" creationId="{8A5A0B56-410F-4BC2-92F0-D0C46802EE01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8" creationId="{6712DE4C-CEA1-43C7-9FB6-B3FD8BE21AFA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9" creationId="{324E6CD3-9249-4BC7-BD2C-84B7AA974DDC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0" creationId="{448E3E8C-9B41-48F2-BB43-1867AB90E746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1" creationId="{DCF0D6D4-88FC-4345-B7DE-DD63B5939A85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2" creationId="{85FB20AC-545D-4911-8365-47F16213CEAC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3" creationId="{1B375E13-FF38-4E9D-BE50-00F2F2D7C51D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4" creationId="{7BD38367-A685-4DF0-9FE1-90646230C56C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5" creationId="{292094F5-EC00-47B9-87C0-3E69E72BA7C6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6" creationId="{1D14D524-49BC-43A5-91B7-B297153F5306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7" creationId="{A0F2F3D3-8B89-4CAE-96EF-FB84D1C7E1FC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8" creationId="{2978BCB5-451C-4FA7-BC0E-CBB9458B5674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19" creationId="{3576B098-327D-496F-B089-AAE123609AC2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20" creationId="{A4EEE487-3CB1-48F6-8D62-0032B8212922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21" creationId="{E8AC10D0-2C39-4126-9BE6-90EA4B0299FB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22" creationId="{972F9675-AF13-47CC-B40D-A4296C7D3E39}"/>
          </ac:spMkLst>
        </pc:spChg>
        <pc:spChg chg="add mod">
          <ac:chgData name="Mohammad Maydanchi" userId="4f1a60cb-8662-48b3-a9ba-d00aa43693ba" providerId="ADAL" clId="{3A1D142E-D92B-49CE-8F33-0C09DBDDC7A8}" dt="2019-12-03T11:50:38.809" v="8771" actId="571"/>
          <ac:spMkLst>
            <pc:docMk/>
            <pc:sldMk cId="2598505446" sldId="295"/>
            <ac:spMk id="24" creationId="{9EC28024-EACE-4894-BA4E-4A7F6445629A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31" creationId="{50D92CA3-1513-428F-B301-D4FD76205724}"/>
          </ac:spMkLst>
        </pc:spChg>
        <pc:spChg chg="add mod">
          <ac:chgData name="Mohammad Maydanchi" userId="4f1a60cb-8662-48b3-a9ba-d00aa43693ba" providerId="ADAL" clId="{3A1D142E-D92B-49CE-8F33-0C09DBDDC7A8}" dt="2019-12-06T03:09:51.384" v="10217" actId="1038"/>
          <ac:spMkLst>
            <pc:docMk/>
            <pc:sldMk cId="2598505446" sldId="295"/>
            <ac:spMk id="32" creationId="{AB5F784D-B4F4-4398-AFD0-6FBB93956A9C}"/>
          </ac:spMkLst>
        </pc:spChg>
        <pc:picChg chg="add mod">
          <ac:chgData name="Mohammad Maydanchi" userId="4f1a60cb-8662-48b3-a9ba-d00aa43693ba" providerId="ADAL" clId="{3A1D142E-D92B-49CE-8F33-0C09DBDDC7A8}" dt="2019-12-06T03:09:51.384" v="10217" actId="1038"/>
          <ac:picMkLst>
            <pc:docMk/>
            <pc:sldMk cId="2598505446" sldId="295"/>
            <ac:picMk id="3" creationId="{1BAEA439-E376-45D7-A174-00B9D0C5ADF8}"/>
          </ac:picMkLst>
        </pc:picChg>
        <pc:picChg chg="add mod">
          <ac:chgData name="Mohammad Maydanchi" userId="4f1a60cb-8662-48b3-a9ba-d00aa43693ba" providerId="ADAL" clId="{3A1D142E-D92B-49CE-8F33-0C09DBDDC7A8}" dt="2019-12-06T03:09:51.384" v="10217" actId="1038"/>
          <ac:picMkLst>
            <pc:docMk/>
            <pc:sldMk cId="2598505446" sldId="295"/>
            <ac:picMk id="4" creationId="{8723861B-92E0-466F-B129-90EC380AB82B}"/>
          </ac:picMkLst>
        </pc:picChg>
        <pc:picChg chg="add mod">
          <ac:chgData name="Mohammad Maydanchi" userId="4f1a60cb-8662-48b3-a9ba-d00aa43693ba" providerId="ADAL" clId="{3A1D142E-D92B-49CE-8F33-0C09DBDDC7A8}" dt="2019-12-06T03:09:51.384" v="10217" actId="1038"/>
          <ac:picMkLst>
            <pc:docMk/>
            <pc:sldMk cId="2598505446" sldId="295"/>
            <ac:picMk id="23" creationId="{63C39251-4738-49A5-BE31-7E3B1B9FA058}"/>
          </ac:picMkLst>
        </pc:picChg>
        <pc:picChg chg="add mod">
          <ac:chgData name="Mohammad Maydanchi" userId="4f1a60cb-8662-48b3-a9ba-d00aa43693ba" providerId="ADAL" clId="{3A1D142E-D92B-49CE-8F33-0C09DBDDC7A8}" dt="2019-12-03T11:50:38.809" v="8771" actId="571"/>
          <ac:picMkLst>
            <pc:docMk/>
            <pc:sldMk cId="2598505446" sldId="295"/>
            <ac:picMk id="23" creationId="{97544473-6048-4FB4-8A35-FAC89938668A}"/>
          </ac:picMkLst>
        </pc:picChg>
        <pc:picChg chg="add mod">
          <ac:chgData name="Mohammad Maydanchi" userId="4f1a60cb-8662-48b3-a9ba-d00aa43693ba" providerId="ADAL" clId="{3A1D142E-D92B-49CE-8F33-0C09DBDDC7A8}" dt="2019-12-06T03:09:51.384" v="10217" actId="1038"/>
          <ac:picMkLst>
            <pc:docMk/>
            <pc:sldMk cId="2598505446" sldId="295"/>
            <ac:picMk id="24" creationId="{21A151C3-08F9-4CE7-A2D7-CECC4D5A08E9}"/>
          </ac:picMkLst>
        </pc:picChg>
        <pc:picChg chg="add mod">
          <ac:chgData name="Mohammad Maydanchi" userId="4f1a60cb-8662-48b3-a9ba-d00aa43693ba" providerId="ADAL" clId="{3A1D142E-D92B-49CE-8F33-0C09DBDDC7A8}" dt="2019-12-06T03:09:51.384" v="10217" actId="1038"/>
          <ac:picMkLst>
            <pc:docMk/>
            <pc:sldMk cId="2598505446" sldId="295"/>
            <ac:picMk id="25" creationId="{DA9BCEF2-F213-4DF4-B3B3-49D47596AFC3}"/>
          </ac:picMkLst>
        </pc:picChg>
        <pc:picChg chg="add mod">
          <ac:chgData name="Mohammad Maydanchi" userId="4f1a60cb-8662-48b3-a9ba-d00aa43693ba" providerId="ADAL" clId="{3A1D142E-D92B-49CE-8F33-0C09DBDDC7A8}" dt="2019-12-06T03:09:51.384" v="10217" actId="1038"/>
          <ac:picMkLst>
            <pc:docMk/>
            <pc:sldMk cId="2598505446" sldId="295"/>
            <ac:picMk id="27" creationId="{CD46DBB7-FCC4-49E8-BCBF-1F727424C47A}"/>
          </ac:picMkLst>
        </pc:picChg>
        <pc:cxnChg chg="add mod">
          <ac:chgData name="Mohammad Maydanchi" userId="4f1a60cb-8662-48b3-a9ba-d00aa43693ba" providerId="ADAL" clId="{3A1D142E-D92B-49CE-8F33-0C09DBDDC7A8}" dt="2019-12-06T03:09:51.384" v="10217" actId="1038"/>
          <ac:cxnSpMkLst>
            <pc:docMk/>
            <pc:sldMk cId="2598505446" sldId="295"/>
            <ac:cxnSpMk id="26" creationId="{5631AC86-3CE5-4FA3-AAB3-A09A82160945}"/>
          </ac:cxnSpMkLst>
        </pc:cxnChg>
        <pc:cxnChg chg="add mod">
          <ac:chgData name="Mohammad Maydanchi" userId="4f1a60cb-8662-48b3-a9ba-d00aa43693ba" providerId="ADAL" clId="{3A1D142E-D92B-49CE-8F33-0C09DBDDC7A8}" dt="2019-12-06T03:09:51.384" v="10217" actId="1038"/>
          <ac:cxnSpMkLst>
            <pc:docMk/>
            <pc:sldMk cId="2598505446" sldId="295"/>
            <ac:cxnSpMk id="28" creationId="{A0D6860F-0D26-496E-87BF-EC1D2FC000A9}"/>
          </ac:cxnSpMkLst>
        </pc:cxnChg>
        <pc:cxnChg chg="add mod">
          <ac:chgData name="Mohammad Maydanchi" userId="4f1a60cb-8662-48b3-a9ba-d00aa43693ba" providerId="ADAL" clId="{3A1D142E-D92B-49CE-8F33-0C09DBDDC7A8}" dt="2019-12-06T03:09:51.384" v="10217" actId="1038"/>
          <ac:cxnSpMkLst>
            <pc:docMk/>
            <pc:sldMk cId="2598505446" sldId="295"/>
            <ac:cxnSpMk id="30" creationId="{C0489F21-8DBC-4E97-AA3A-2E6812ABCBCD}"/>
          </ac:cxnSpMkLst>
        </pc:cxnChg>
      </pc:sldChg>
      <pc:sldChg chg="modSp add">
        <pc:chgData name="Mohammad Maydanchi" userId="4f1a60cb-8662-48b3-a9ba-d00aa43693ba" providerId="ADAL" clId="{3A1D142E-D92B-49CE-8F33-0C09DBDDC7A8}" dt="2019-12-03T15:50:00.455" v="9941" actId="20577"/>
        <pc:sldMkLst>
          <pc:docMk/>
          <pc:sldMk cId="927384196" sldId="296"/>
        </pc:sldMkLst>
        <pc:spChg chg="mod">
          <ac:chgData name="Mohammad Maydanchi" userId="4f1a60cb-8662-48b3-a9ba-d00aa43693ba" providerId="ADAL" clId="{3A1D142E-D92B-49CE-8F33-0C09DBDDC7A8}" dt="2019-12-03T12:15:38.764" v="8878" actId="20577"/>
          <ac:spMkLst>
            <pc:docMk/>
            <pc:sldMk cId="927384196" sldId="296"/>
            <ac:spMk id="2" creationId="{5003918A-FA69-4792-9487-F41E8CAF650D}"/>
          </ac:spMkLst>
        </pc:spChg>
        <pc:spChg chg="mod">
          <ac:chgData name="Mohammad Maydanchi" userId="4f1a60cb-8662-48b3-a9ba-d00aa43693ba" providerId="ADAL" clId="{3A1D142E-D92B-49CE-8F33-0C09DBDDC7A8}" dt="2019-12-03T15:50:00.455" v="9941" actId="20577"/>
          <ac:spMkLst>
            <pc:docMk/>
            <pc:sldMk cId="927384196" sldId="296"/>
            <ac:spMk id="3" creationId="{4C943191-CBBF-44FD-B6B2-1A2437E9EC3C}"/>
          </ac:spMkLst>
        </pc:spChg>
      </pc:sldChg>
      <pc:sldChg chg="addSp delSp">
        <pc:chgData name="Mohammad Maydanchi" userId="4f1a60cb-8662-48b3-a9ba-d00aa43693ba" providerId="ADAL" clId="{3A1D142E-D92B-49CE-8F33-0C09DBDDC7A8}" dt="2019-12-06T02:54:16.940" v="10152"/>
        <pc:sldMkLst>
          <pc:docMk/>
          <pc:sldMk cId="1692863370" sldId="297"/>
        </pc:sldMkLst>
        <pc:picChg chg="add del">
          <ac:chgData name="Mohammad Maydanchi" userId="4f1a60cb-8662-48b3-a9ba-d00aa43693ba" providerId="ADAL" clId="{3A1D142E-D92B-49CE-8F33-0C09DBDDC7A8}" dt="2019-12-06T02:54:16.940" v="10152"/>
          <ac:picMkLst>
            <pc:docMk/>
            <pc:sldMk cId="1692863370" sldId="297"/>
            <ac:picMk id="4" creationId="{5BB8A128-FEFE-4A07-A12E-C60E1B97AB1C}"/>
          </ac:picMkLst>
        </pc:picChg>
      </pc:sldChg>
      <pc:sldChg chg="addSp delSp modSp add del ord">
        <pc:chgData name="Mohammad Maydanchi" userId="4f1a60cb-8662-48b3-a9ba-d00aa43693ba" providerId="ADAL" clId="{3A1D142E-D92B-49CE-8F33-0C09DBDDC7A8}" dt="2019-12-06T02:54:31.104" v="10155" actId="47"/>
        <pc:sldMkLst>
          <pc:docMk/>
          <pc:sldMk cId="1204416678" sldId="299"/>
        </pc:sldMkLst>
        <pc:spChg chg="mod">
          <ac:chgData name="Mohammad Maydanchi" userId="4f1a60cb-8662-48b3-a9ba-d00aa43693ba" providerId="ADAL" clId="{3A1D142E-D92B-49CE-8F33-0C09DBDDC7A8}" dt="2019-12-06T00:06:48.485" v="9992" actId="1035"/>
          <ac:spMkLst>
            <pc:docMk/>
            <pc:sldMk cId="1204416678" sldId="299"/>
            <ac:spMk id="9" creationId="{324E6CD3-9249-4BC7-BD2C-84B7AA974DDC}"/>
          </ac:spMkLst>
        </pc:spChg>
        <pc:spChg chg="mod">
          <ac:chgData name="Mohammad Maydanchi" userId="4f1a60cb-8662-48b3-a9ba-d00aa43693ba" providerId="ADAL" clId="{3A1D142E-D92B-49CE-8F33-0C09DBDDC7A8}" dt="2019-12-06T00:06:48.485" v="9992" actId="1035"/>
          <ac:spMkLst>
            <pc:docMk/>
            <pc:sldMk cId="1204416678" sldId="299"/>
            <ac:spMk id="10" creationId="{448E3E8C-9B41-48F2-BB43-1867AB90E746}"/>
          </ac:spMkLst>
        </pc:spChg>
        <pc:spChg chg="mod">
          <ac:chgData name="Mohammad Maydanchi" userId="4f1a60cb-8662-48b3-a9ba-d00aa43693ba" providerId="ADAL" clId="{3A1D142E-D92B-49CE-8F33-0C09DBDDC7A8}" dt="2019-12-06T00:06:28.920" v="9977" actId="1035"/>
          <ac:spMkLst>
            <pc:docMk/>
            <pc:sldMk cId="1204416678" sldId="299"/>
            <ac:spMk id="13" creationId="{1B375E13-FF38-4E9D-BE50-00F2F2D7C51D}"/>
          </ac:spMkLst>
        </pc:spChg>
        <pc:spChg chg="mod">
          <ac:chgData name="Mohammad Maydanchi" userId="4f1a60cb-8662-48b3-a9ba-d00aa43693ba" providerId="ADAL" clId="{3A1D142E-D92B-49CE-8F33-0C09DBDDC7A8}" dt="2019-12-06T00:06:28.920" v="9977" actId="1035"/>
          <ac:spMkLst>
            <pc:docMk/>
            <pc:sldMk cId="1204416678" sldId="299"/>
            <ac:spMk id="14" creationId="{7BD38367-A685-4DF0-9FE1-90646230C56C}"/>
          </ac:spMkLst>
        </pc:spChg>
        <pc:spChg chg="mod ord">
          <ac:chgData name="Mohammad Maydanchi" userId="4f1a60cb-8662-48b3-a9ba-d00aa43693ba" providerId="ADAL" clId="{3A1D142E-D92B-49CE-8F33-0C09DBDDC7A8}" dt="2019-12-06T01:33:48.918" v="10018" actId="1076"/>
          <ac:spMkLst>
            <pc:docMk/>
            <pc:sldMk cId="1204416678" sldId="299"/>
            <ac:spMk id="17" creationId="{A0F2F3D3-8B89-4CAE-96EF-FB84D1C7E1FC}"/>
          </ac:spMkLst>
        </pc:spChg>
        <pc:spChg chg="mod ord">
          <ac:chgData name="Mohammad Maydanchi" userId="4f1a60cb-8662-48b3-a9ba-d00aa43693ba" providerId="ADAL" clId="{3A1D142E-D92B-49CE-8F33-0C09DBDDC7A8}" dt="2019-12-06T01:33:45.771" v="10017" actId="1076"/>
          <ac:spMkLst>
            <pc:docMk/>
            <pc:sldMk cId="1204416678" sldId="299"/>
            <ac:spMk id="18" creationId="{2978BCB5-451C-4FA7-BC0E-CBB9458B5674}"/>
          </ac:spMkLst>
        </pc:spChg>
        <pc:spChg chg="mod">
          <ac:chgData name="Mohammad Maydanchi" userId="4f1a60cb-8662-48b3-a9ba-d00aa43693ba" providerId="ADAL" clId="{3A1D142E-D92B-49CE-8F33-0C09DBDDC7A8}" dt="2019-12-06T01:33:54.220" v="10019" actId="1076"/>
          <ac:spMkLst>
            <pc:docMk/>
            <pc:sldMk cId="1204416678" sldId="299"/>
            <ac:spMk id="19" creationId="{3576B098-327D-496F-B089-AAE123609AC2}"/>
          </ac:spMkLst>
        </pc:spChg>
        <pc:spChg chg="mod">
          <ac:chgData name="Mohammad Maydanchi" userId="4f1a60cb-8662-48b3-a9ba-d00aa43693ba" providerId="ADAL" clId="{3A1D142E-D92B-49CE-8F33-0C09DBDDC7A8}" dt="2019-12-06T01:33:59.004" v="10020" actId="1076"/>
          <ac:spMkLst>
            <pc:docMk/>
            <pc:sldMk cId="1204416678" sldId="299"/>
            <ac:spMk id="20" creationId="{A4EEE487-3CB1-48F6-8D62-0032B8212922}"/>
          </ac:spMkLst>
        </pc:spChg>
        <pc:spChg chg="mod">
          <ac:chgData name="Mohammad Maydanchi" userId="4f1a60cb-8662-48b3-a9ba-d00aa43693ba" providerId="ADAL" clId="{3A1D142E-D92B-49CE-8F33-0C09DBDDC7A8}" dt="2019-12-06T00:06:40.531" v="9989" actId="1036"/>
          <ac:spMkLst>
            <pc:docMk/>
            <pc:sldMk cId="1204416678" sldId="299"/>
            <ac:spMk id="21" creationId="{E8AC10D0-2C39-4126-9BE6-90EA4B0299FB}"/>
          </ac:spMkLst>
        </pc:spChg>
        <pc:spChg chg="mod">
          <ac:chgData name="Mohammad Maydanchi" userId="4f1a60cb-8662-48b3-a9ba-d00aa43693ba" providerId="ADAL" clId="{3A1D142E-D92B-49CE-8F33-0C09DBDDC7A8}" dt="2019-12-06T00:06:40.531" v="9989" actId="1036"/>
          <ac:spMkLst>
            <pc:docMk/>
            <pc:sldMk cId="1204416678" sldId="299"/>
            <ac:spMk id="22" creationId="{972F9675-AF13-47CC-B40D-A4296C7D3E39}"/>
          </ac:spMkLst>
        </pc:spChg>
        <pc:picChg chg="add del mod">
          <ac:chgData name="Mohammad Maydanchi" userId="4f1a60cb-8662-48b3-a9ba-d00aa43693ba" providerId="ADAL" clId="{3A1D142E-D92B-49CE-8F33-0C09DBDDC7A8}" dt="2019-12-06T01:32:14.267" v="10002" actId="478"/>
          <ac:picMkLst>
            <pc:docMk/>
            <pc:sldMk cId="1204416678" sldId="299"/>
            <ac:picMk id="3" creationId="{793FBE7D-7BA2-48E4-9037-76FF414C5BF9}"/>
          </ac:picMkLst>
        </pc:picChg>
        <pc:picChg chg="mod">
          <ac:chgData name="Mohammad Maydanchi" userId="4f1a60cb-8662-48b3-a9ba-d00aa43693ba" providerId="ADAL" clId="{3A1D142E-D92B-49CE-8F33-0C09DBDDC7A8}" dt="2019-12-06T01:32:11.811" v="10001" actId="1076"/>
          <ac:picMkLst>
            <pc:docMk/>
            <pc:sldMk cId="1204416678" sldId="299"/>
            <ac:picMk id="4" creationId="{8723861B-92E0-466F-B129-90EC380AB82B}"/>
          </ac:picMkLst>
        </pc:picChg>
        <pc:picChg chg="add mod">
          <ac:chgData name="Mohammad Maydanchi" userId="4f1a60cb-8662-48b3-a9ba-d00aa43693ba" providerId="ADAL" clId="{3A1D142E-D92B-49CE-8F33-0C09DBDDC7A8}" dt="2019-12-06T01:33:34.709" v="10015" actId="14100"/>
          <ac:picMkLst>
            <pc:docMk/>
            <pc:sldMk cId="1204416678" sldId="299"/>
            <ac:picMk id="23" creationId="{6569091E-357B-41E9-ABF4-E229984B542E}"/>
          </ac:picMkLst>
        </pc:picChg>
        <pc:cxnChg chg="del">
          <ac:chgData name="Mohammad Maydanchi" userId="4f1a60cb-8662-48b3-a9ba-d00aa43693ba" providerId="ADAL" clId="{3A1D142E-D92B-49CE-8F33-0C09DBDDC7A8}" dt="2019-12-06T00:06:12.873" v="9973" actId="478"/>
          <ac:cxnSpMkLst>
            <pc:docMk/>
            <pc:sldMk cId="1204416678" sldId="299"/>
            <ac:cxnSpMk id="26" creationId="{5631AC86-3CE5-4FA3-AAB3-A09A82160945}"/>
          </ac:cxnSpMkLst>
        </pc:cxnChg>
        <pc:cxnChg chg="del">
          <ac:chgData name="Mohammad Maydanchi" userId="4f1a60cb-8662-48b3-a9ba-d00aa43693ba" providerId="ADAL" clId="{3A1D142E-D92B-49CE-8F33-0C09DBDDC7A8}" dt="2019-12-06T00:06:10.650" v="9971" actId="478"/>
          <ac:cxnSpMkLst>
            <pc:docMk/>
            <pc:sldMk cId="1204416678" sldId="299"/>
            <ac:cxnSpMk id="28" creationId="{A0D6860F-0D26-496E-87BF-EC1D2FC000A9}"/>
          </ac:cxnSpMkLst>
        </pc:cxnChg>
        <pc:cxnChg chg="del">
          <ac:chgData name="Mohammad Maydanchi" userId="4f1a60cb-8662-48b3-a9ba-d00aa43693ba" providerId="ADAL" clId="{3A1D142E-D92B-49CE-8F33-0C09DBDDC7A8}" dt="2019-12-06T00:06:11.800" v="9972" actId="478"/>
          <ac:cxnSpMkLst>
            <pc:docMk/>
            <pc:sldMk cId="1204416678" sldId="299"/>
            <ac:cxnSpMk id="30" creationId="{C0489F21-8DBC-4E97-AA3A-2E6812ABCBCD}"/>
          </ac:cxnSpMkLst>
        </pc:cxnChg>
      </pc:sldChg>
      <pc:sldChg chg="delSp modSp add">
        <pc:chgData name="Mohammad Maydanchi" userId="4f1a60cb-8662-48b3-a9ba-d00aa43693ba" providerId="ADAL" clId="{3A1D142E-D92B-49CE-8F33-0C09DBDDC7A8}" dt="2019-12-06T03:03:32.973" v="10198" actId="1038"/>
        <pc:sldMkLst>
          <pc:docMk/>
          <pc:sldMk cId="2612422180" sldId="300"/>
        </pc:sldMkLst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2" creationId="{6889FB0A-D277-4399-8C43-B1688A805461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5" creationId="{9A41A388-556E-4E0E-883E-691379E48B20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6" creationId="{885FEF0C-5B7D-42BC-AA85-F0A1C4C91D04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7" creationId="{8A5A0B56-410F-4BC2-92F0-D0C46802EE01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8" creationId="{6712DE4C-CEA1-43C7-9FB6-B3FD8BE21AFA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9" creationId="{324E6CD3-9249-4BC7-BD2C-84B7AA974DDC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10" creationId="{448E3E8C-9B41-48F2-BB43-1867AB90E746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11" creationId="{DCF0D6D4-88FC-4345-B7DE-DD63B5939A85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12" creationId="{85FB20AC-545D-4911-8365-47F16213CEAC}"/>
          </ac:spMkLst>
        </pc:spChg>
        <pc:spChg chg="mod">
          <ac:chgData name="Mohammad Maydanchi" userId="4f1a60cb-8662-48b3-a9ba-d00aa43693ba" providerId="ADAL" clId="{3A1D142E-D92B-49CE-8F33-0C09DBDDC7A8}" dt="2019-12-06T03:03:28.205" v="10193" actId="1038"/>
          <ac:spMkLst>
            <pc:docMk/>
            <pc:sldMk cId="2612422180" sldId="300"/>
            <ac:spMk id="13" creationId="{1B375E13-FF38-4E9D-BE50-00F2F2D7C51D}"/>
          </ac:spMkLst>
        </pc:spChg>
        <pc:spChg chg="mod">
          <ac:chgData name="Mohammad Maydanchi" userId="4f1a60cb-8662-48b3-a9ba-d00aa43693ba" providerId="ADAL" clId="{3A1D142E-D92B-49CE-8F33-0C09DBDDC7A8}" dt="2019-12-06T03:03:28.205" v="10193" actId="1038"/>
          <ac:spMkLst>
            <pc:docMk/>
            <pc:sldMk cId="2612422180" sldId="300"/>
            <ac:spMk id="14" creationId="{7BD38367-A685-4DF0-9FE1-90646230C56C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15" creationId="{292094F5-EC00-47B9-87C0-3E69E72BA7C6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16" creationId="{1D14D524-49BC-43A5-91B7-B297153F5306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17" creationId="{A0F2F3D3-8B89-4CAE-96EF-FB84D1C7E1FC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18" creationId="{2978BCB5-451C-4FA7-BC0E-CBB9458B5674}"/>
          </ac:spMkLst>
        </pc:spChg>
        <pc:spChg chg="mod">
          <ac:chgData name="Mohammad Maydanchi" userId="4f1a60cb-8662-48b3-a9ba-d00aa43693ba" providerId="ADAL" clId="{3A1D142E-D92B-49CE-8F33-0C09DBDDC7A8}" dt="2019-12-06T03:03:32.973" v="10198" actId="1038"/>
          <ac:spMkLst>
            <pc:docMk/>
            <pc:sldMk cId="2612422180" sldId="300"/>
            <ac:spMk id="19" creationId="{3576B098-327D-496F-B089-AAE123609AC2}"/>
          </ac:spMkLst>
        </pc:spChg>
        <pc:spChg chg="mod">
          <ac:chgData name="Mohammad Maydanchi" userId="4f1a60cb-8662-48b3-a9ba-d00aa43693ba" providerId="ADAL" clId="{3A1D142E-D92B-49CE-8F33-0C09DBDDC7A8}" dt="2019-12-06T03:03:32.973" v="10198" actId="1038"/>
          <ac:spMkLst>
            <pc:docMk/>
            <pc:sldMk cId="2612422180" sldId="300"/>
            <ac:spMk id="20" creationId="{A4EEE487-3CB1-48F6-8D62-0032B8212922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21" creationId="{E8AC10D0-2C39-4126-9BE6-90EA4B0299FB}"/>
          </ac:spMkLst>
        </pc:spChg>
        <pc:spChg chg="mod">
          <ac:chgData name="Mohammad Maydanchi" userId="4f1a60cb-8662-48b3-a9ba-d00aa43693ba" providerId="ADAL" clId="{3A1D142E-D92B-49CE-8F33-0C09DBDDC7A8}" dt="2019-12-06T03:03:11.751" v="10176" actId="1038"/>
          <ac:spMkLst>
            <pc:docMk/>
            <pc:sldMk cId="2612422180" sldId="300"/>
            <ac:spMk id="22" creationId="{972F9675-AF13-47CC-B40D-A4296C7D3E39}"/>
          </ac:spMkLst>
        </pc:spChg>
        <pc:spChg chg="del">
          <ac:chgData name="Mohammad Maydanchi" userId="4f1a60cb-8662-48b3-a9ba-d00aa43693ba" providerId="ADAL" clId="{3A1D142E-D92B-49CE-8F33-0C09DBDDC7A8}" dt="2019-12-06T02:54:47.954" v="10156" actId="478"/>
          <ac:spMkLst>
            <pc:docMk/>
            <pc:sldMk cId="2612422180" sldId="300"/>
            <ac:spMk id="31" creationId="{50D92CA3-1513-428F-B301-D4FD76205724}"/>
          </ac:spMkLst>
        </pc:spChg>
        <pc:spChg chg="del">
          <ac:chgData name="Mohammad Maydanchi" userId="4f1a60cb-8662-48b3-a9ba-d00aa43693ba" providerId="ADAL" clId="{3A1D142E-D92B-49CE-8F33-0C09DBDDC7A8}" dt="2019-12-06T02:54:47.954" v="10156" actId="478"/>
          <ac:spMkLst>
            <pc:docMk/>
            <pc:sldMk cId="2612422180" sldId="300"/>
            <ac:spMk id="32" creationId="{AB5F784D-B4F4-4398-AFD0-6FBB93956A9C}"/>
          </ac:spMkLst>
        </pc:spChg>
        <pc:picChg chg="mod">
          <ac:chgData name="Mohammad Maydanchi" userId="4f1a60cb-8662-48b3-a9ba-d00aa43693ba" providerId="ADAL" clId="{3A1D142E-D92B-49CE-8F33-0C09DBDDC7A8}" dt="2019-12-06T03:03:11.751" v="10176" actId="1038"/>
          <ac:picMkLst>
            <pc:docMk/>
            <pc:sldMk cId="2612422180" sldId="300"/>
            <ac:picMk id="3" creationId="{1BAEA439-E376-45D7-A174-00B9D0C5ADF8}"/>
          </ac:picMkLst>
        </pc:picChg>
        <pc:picChg chg="mod">
          <ac:chgData name="Mohammad Maydanchi" userId="4f1a60cb-8662-48b3-a9ba-d00aa43693ba" providerId="ADAL" clId="{3A1D142E-D92B-49CE-8F33-0C09DBDDC7A8}" dt="2019-12-06T03:03:11.751" v="10176" actId="1038"/>
          <ac:picMkLst>
            <pc:docMk/>
            <pc:sldMk cId="2612422180" sldId="300"/>
            <ac:picMk id="4" creationId="{8723861B-92E0-466F-B129-90EC380AB82B}"/>
          </ac:picMkLst>
        </pc:picChg>
        <pc:picChg chg="mod">
          <ac:chgData name="Mohammad Maydanchi" userId="4f1a60cb-8662-48b3-a9ba-d00aa43693ba" providerId="ADAL" clId="{3A1D142E-D92B-49CE-8F33-0C09DBDDC7A8}" dt="2019-12-06T03:03:11.751" v="10176" actId="1038"/>
          <ac:picMkLst>
            <pc:docMk/>
            <pc:sldMk cId="2612422180" sldId="300"/>
            <ac:picMk id="23" creationId="{63C39251-4738-49A5-BE31-7E3B1B9FA058}"/>
          </ac:picMkLst>
        </pc:picChg>
        <pc:picChg chg="mod">
          <ac:chgData name="Mohammad Maydanchi" userId="4f1a60cb-8662-48b3-a9ba-d00aa43693ba" providerId="ADAL" clId="{3A1D142E-D92B-49CE-8F33-0C09DBDDC7A8}" dt="2019-12-06T03:03:11.751" v="10176" actId="1038"/>
          <ac:picMkLst>
            <pc:docMk/>
            <pc:sldMk cId="2612422180" sldId="300"/>
            <ac:picMk id="24" creationId="{21A151C3-08F9-4CE7-A2D7-CECC4D5A08E9}"/>
          </ac:picMkLst>
        </pc:picChg>
        <pc:picChg chg="mod">
          <ac:chgData name="Mohammad Maydanchi" userId="4f1a60cb-8662-48b3-a9ba-d00aa43693ba" providerId="ADAL" clId="{3A1D142E-D92B-49CE-8F33-0C09DBDDC7A8}" dt="2019-12-06T03:03:11.751" v="10176" actId="1038"/>
          <ac:picMkLst>
            <pc:docMk/>
            <pc:sldMk cId="2612422180" sldId="300"/>
            <ac:picMk id="25" creationId="{DA9BCEF2-F213-4DF4-B3B3-49D47596AFC3}"/>
          </ac:picMkLst>
        </pc:picChg>
        <pc:picChg chg="mod">
          <ac:chgData name="Mohammad Maydanchi" userId="4f1a60cb-8662-48b3-a9ba-d00aa43693ba" providerId="ADAL" clId="{3A1D142E-D92B-49CE-8F33-0C09DBDDC7A8}" dt="2019-12-06T03:03:11.751" v="10176" actId="1038"/>
          <ac:picMkLst>
            <pc:docMk/>
            <pc:sldMk cId="2612422180" sldId="300"/>
            <ac:picMk id="27" creationId="{CD46DBB7-FCC4-49E8-BCBF-1F727424C47A}"/>
          </ac:picMkLst>
        </pc:picChg>
        <pc:cxnChg chg="del">
          <ac:chgData name="Mohammad Maydanchi" userId="4f1a60cb-8662-48b3-a9ba-d00aa43693ba" providerId="ADAL" clId="{3A1D142E-D92B-49CE-8F33-0C09DBDDC7A8}" dt="2019-12-06T02:54:47.954" v="10156" actId="478"/>
          <ac:cxnSpMkLst>
            <pc:docMk/>
            <pc:sldMk cId="2612422180" sldId="300"/>
            <ac:cxnSpMk id="26" creationId="{5631AC86-3CE5-4FA3-AAB3-A09A82160945}"/>
          </ac:cxnSpMkLst>
        </pc:cxnChg>
        <pc:cxnChg chg="del">
          <ac:chgData name="Mohammad Maydanchi" userId="4f1a60cb-8662-48b3-a9ba-d00aa43693ba" providerId="ADAL" clId="{3A1D142E-D92B-49CE-8F33-0C09DBDDC7A8}" dt="2019-12-06T02:54:47.954" v="10156" actId="478"/>
          <ac:cxnSpMkLst>
            <pc:docMk/>
            <pc:sldMk cId="2612422180" sldId="300"/>
            <ac:cxnSpMk id="28" creationId="{A0D6860F-0D26-496E-87BF-EC1D2FC000A9}"/>
          </ac:cxnSpMkLst>
        </pc:cxnChg>
        <pc:cxnChg chg="del">
          <ac:chgData name="Mohammad Maydanchi" userId="4f1a60cb-8662-48b3-a9ba-d00aa43693ba" providerId="ADAL" clId="{3A1D142E-D92B-49CE-8F33-0C09DBDDC7A8}" dt="2019-12-06T02:54:47.954" v="10156" actId="478"/>
          <ac:cxnSpMkLst>
            <pc:docMk/>
            <pc:sldMk cId="2612422180" sldId="300"/>
            <ac:cxnSpMk id="30" creationId="{C0489F21-8DBC-4E97-AA3A-2E6812ABCBCD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F94E82-F5BF-4C29-AC3D-A6EA286467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747DBEB-0AED-47C1-8B51-48C843BE80DB}">
      <dgm:prSet/>
      <dgm:spPr/>
      <dgm:t>
        <a:bodyPr/>
        <a:lstStyle/>
        <a:p>
          <a:r>
            <a:rPr lang="en-US" dirty="0"/>
            <a:t>1- A priori </a:t>
          </a:r>
        </a:p>
      </dgm:t>
    </dgm:pt>
    <dgm:pt modelId="{18BBCDA2-1406-45DB-BBF4-C266771A5777}" type="parTrans" cxnId="{C25C8F25-D994-43B6-B0B1-A9ABBA79A1AF}">
      <dgm:prSet/>
      <dgm:spPr/>
      <dgm:t>
        <a:bodyPr/>
        <a:lstStyle/>
        <a:p>
          <a:endParaRPr lang="en-US"/>
        </a:p>
      </dgm:t>
    </dgm:pt>
    <dgm:pt modelId="{3FDD159F-DFE7-4FDB-96B3-EB8CF2266C5A}" type="sibTrans" cxnId="{C25C8F25-D994-43B6-B0B1-A9ABBA79A1AF}">
      <dgm:prSet/>
      <dgm:spPr/>
      <dgm:t>
        <a:bodyPr/>
        <a:lstStyle/>
        <a:p>
          <a:endParaRPr lang="en-US"/>
        </a:p>
      </dgm:t>
    </dgm:pt>
    <dgm:pt modelId="{E2068D5D-FA38-4DD2-92EB-74E6F7CE308E}">
      <dgm:prSet/>
      <dgm:spPr/>
      <dgm:t>
        <a:bodyPr/>
        <a:lstStyle/>
        <a:p>
          <a:r>
            <a:rPr lang="en-US" dirty="0"/>
            <a:t>2- Equivalent Class Transformation (Eclat)</a:t>
          </a:r>
        </a:p>
      </dgm:t>
    </dgm:pt>
    <dgm:pt modelId="{D5223E11-3CD9-4460-B600-BD86A9AC3EF3}" type="parTrans" cxnId="{81B688D7-A5B2-4486-90EC-F4220BC346DC}">
      <dgm:prSet/>
      <dgm:spPr/>
      <dgm:t>
        <a:bodyPr/>
        <a:lstStyle/>
        <a:p>
          <a:endParaRPr lang="en-US"/>
        </a:p>
      </dgm:t>
    </dgm:pt>
    <dgm:pt modelId="{A8CE897E-FE19-492D-BABF-407ABC8ABD88}" type="sibTrans" cxnId="{81B688D7-A5B2-4486-90EC-F4220BC346DC}">
      <dgm:prSet/>
      <dgm:spPr/>
      <dgm:t>
        <a:bodyPr/>
        <a:lstStyle/>
        <a:p>
          <a:endParaRPr lang="en-US"/>
        </a:p>
      </dgm:t>
    </dgm:pt>
    <dgm:pt modelId="{5DF9B751-7790-4BED-8FA2-206E5217C91D}">
      <dgm:prSet/>
      <dgm:spPr/>
      <dgm:t>
        <a:bodyPr/>
        <a:lstStyle/>
        <a:p>
          <a:r>
            <a:rPr lang="en-US"/>
            <a:t>3-  Frequent Pattern(FP)-growth:</a:t>
          </a:r>
        </a:p>
      </dgm:t>
    </dgm:pt>
    <dgm:pt modelId="{232131C2-9F88-4999-9708-4C15A4E2148E}" type="parTrans" cxnId="{38B23A3C-32AB-43CE-A13E-7B248C956858}">
      <dgm:prSet/>
      <dgm:spPr/>
      <dgm:t>
        <a:bodyPr/>
        <a:lstStyle/>
        <a:p>
          <a:endParaRPr lang="en-US"/>
        </a:p>
      </dgm:t>
    </dgm:pt>
    <dgm:pt modelId="{FCC73AA6-068B-48B8-991B-0EEC6C1DA24D}" type="sibTrans" cxnId="{38B23A3C-32AB-43CE-A13E-7B248C956858}">
      <dgm:prSet/>
      <dgm:spPr/>
      <dgm:t>
        <a:bodyPr/>
        <a:lstStyle/>
        <a:p>
          <a:endParaRPr lang="en-US"/>
        </a:p>
      </dgm:t>
    </dgm:pt>
    <dgm:pt modelId="{DD373119-25E1-4CA3-9775-E65DDE45E0BD}" type="pres">
      <dgm:prSet presAssocID="{8CF94E82-F5BF-4C29-AC3D-A6EA28646740}" presName="root" presStyleCnt="0">
        <dgm:presLayoutVars>
          <dgm:dir/>
          <dgm:resizeHandles val="exact"/>
        </dgm:presLayoutVars>
      </dgm:prSet>
      <dgm:spPr/>
    </dgm:pt>
    <dgm:pt modelId="{C9365A3B-E7DC-49F9-BEC0-821582091692}" type="pres">
      <dgm:prSet presAssocID="{8747DBEB-0AED-47C1-8B51-48C843BE80DB}" presName="compNode" presStyleCnt="0"/>
      <dgm:spPr/>
    </dgm:pt>
    <dgm:pt modelId="{D4A7CB6A-D0FC-4413-92B8-E3B8E3C21E17}" type="pres">
      <dgm:prSet presAssocID="{8747DBEB-0AED-47C1-8B51-48C843BE80DB}" presName="bgRect" presStyleLbl="bgShp" presStyleIdx="0" presStyleCnt="3"/>
      <dgm:spPr/>
    </dgm:pt>
    <dgm:pt modelId="{C73E2725-4E2C-4F22-B7FD-A067A0B94364}" type="pres">
      <dgm:prSet presAssocID="{8747DBEB-0AED-47C1-8B51-48C843BE80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7E18CA5-C651-4E91-A532-CB062CF63588}" type="pres">
      <dgm:prSet presAssocID="{8747DBEB-0AED-47C1-8B51-48C843BE80DB}" presName="spaceRect" presStyleCnt="0"/>
      <dgm:spPr/>
    </dgm:pt>
    <dgm:pt modelId="{9B16349F-FBE8-446E-92E2-41D090740844}" type="pres">
      <dgm:prSet presAssocID="{8747DBEB-0AED-47C1-8B51-48C843BE80DB}" presName="parTx" presStyleLbl="revTx" presStyleIdx="0" presStyleCnt="3">
        <dgm:presLayoutVars>
          <dgm:chMax val="0"/>
          <dgm:chPref val="0"/>
        </dgm:presLayoutVars>
      </dgm:prSet>
      <dgm:spPr/>
    </dgm:pt>
    <dgm:pt modelId="{48B7E45F-A646-442E-AD9E-349ADED0A776}" type="pres">
      <dgm:prSet presAssocID="{3FDD159F-DFE7-4FDB-96B3-EB8CF2266C5A}" presName="sibTrans" presStyleCnt="0"/>
      <dgm:spPr/>
    </dgm:pt>
    <dgm:pt modelId="{BD5D9723-ED64-49F0-946C-6F43B1CB0B8F}" type="pres">
      <dgm:prSet presAssocID="{E2068D5D-FA38-4DD2-92EB-74E6F7CE308E}" presName="compNode" presStyleCnt="0"/>
      <dgm:spPr/>
    </dgm:pt>
    <dgm:pt modelId="{2E7D2254-2F08-41FC-B4A4-B90719A18AB7}" type="pres">
      <dgm:prSet presAssocID="{E2068D5D-FA38-4DD2-92EB-74E6F7CE308E}" presName="bgRect" presStyleLbl="bgShp" presStyleIdx="1" presStyleCnt="3"/>
      <dgm:spPr/>
    </dgm:pt>
    <dgm:pt modelId="{4B7D6E31-5C9D-4352-928D-01B5255565FC}" type="pres">
      <dgm:prSet presAssocID="{E2068D5D-FA38-4DD2-92EB-74E6F7CE308E}" presName="iconRect" presStyleLbl="node1" presStyleIdx="1" presStyleCnt="3" custLinFactNeighborX="2153" custLinFactNeighborY="1662"/>
      <dgm:spPr>
        <a:ln>
          <a:noFill/>
        </a:ln>
      </dgm:spPr>
    </dgm:pt>
    <dgm:pt modelId="{D94DC0B9-09C5-473E-863B-2F3571BF511B}" type="pres">
      <dgm:prSet presAssocID="{E2068D5D-FA38-4DD2-92EB-74E6F7CE308E}" presName="spaceRect" presStyleCnt="0"/>
      <dgm:spPr/>
    </dgm:pt>
    <dgm:pt modelId="{0B0CB960-AD86-4811-B3FF-F5C17EE47258}" type="pres">
      <dgm:prSet presAssocID="{E2068D5D-FA38-4DD2-92EB-74E6F7CE308E}" presName="parTx" presStyleLbl="revTx" presStyleIdx="1" presStyleCnt="3">
        <dgm:presLayoutVars>
          <dgm:chMax val="0"/>
          <dgm:chPref val="0"/>
        </dgm:presLayoutVars>
      </dgm:prSet>
      <dgm:spPr/>
    </dgm:pt>
    <dgm:pt modelId="{1B0270C1-DB74-459C-8D23-4F1E176817B2}" type="pres">
      <dgm:prSet presAssocID="{A8CE897E-FE19-492D-BABF-407ABC8ABD88}" presName="sibTrans" presStyleCnt="0"/>
      <dgm:spPr/>
    </dgm:pt>
    <dgm:pt modelId="{799DE835-99C6-4AA7-ABF4-37DF703CA68D}" type="pres">
      <dgm:prSet presAssocID="{5DF9B751-7790-4BED-8FA2-206E5217C91D}" presName="compNode" presStyleCnt="0"/>
      <dgm:spPr/>
    </dgm:pt>
    <dgm:pt modelId="{C0BCCF47-1030-450E-A45D-33E760C7B876}" type="pres">
      <dgm:prSet presAssocID="{5DF9B751-7790-4BED-8FA2-206E5217C91D}" presName="bgRect" presStyleLbl="bgShp" presStyleIdx="2" presStyleCnt="3"/>
      <dgm:spPr/>
    </dgm:pt>
    <dgm:pt modelId="{B9C0B106-C26A-4396-B5C5-02343BF14078}" type="pres">
      <dgm:prSet presAssocID="{5DF9B751-7790-4BED-8FA2-206E5217C91D}" presName="iconRect" presStyleLbl="node1" presStyleIdx="2" presStyleCnt="3"/>
      <dgm:spPr>
        <a:ln>
          <a:noFill/>
        </a:ln>
      </dgm:spPr>
    </dgm:pt>
    <dgm:pt modelId="{9E2F9E46-CC63-40AB-8428-07D5F7C20EB2}" type="pres">
      <dgm:prSet presAssocID="{5DF9B751-7790-4BED-8FA2-206E5217C91D}" presName="spaceRect" presStyleCnt="0"/>
      <dgm:spPr/>
    </dgm:pt>
    <dgm:pt modelId="{28041B60-98C6-46D6-960A-FCE1B4D2961A}" type="pres">
      <dgm:prSet presAssocID="{5DF9B751-7790-4BED-8FA2-206E5217C9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30EFC13-106A-49FE-9088-930647519A2A}" type="presOf" srcId="{E2068D5D-FA38-4DD2-92EB-74E6F7CE308E}" destId="{0B0CB960-AD86-4811-B3FF-F5C17EE47258}" srcOrd="0" destOrd="0" presId="urn:microsoft.com/office/officeart/2018/2/layout/IconVerticalSolidList"/>
    <dgm:cxn modelId="{C25C8F25-D994-43B6-B0B1-A9ABBA79A1AF}" srcId="{8CF94E82-F5BF-4C29-AC3D-A6EA28646740}" destId="{8747DBEB-0AED-47C1-8B51-48C843BE80DB}" srcOrd="0" destOrd="0" parTransId="{18BBCDA2-1406-45DB-BBF4-C266771A5777}" sibTransId="{3FDD159F-DFE7-4FDB-96B3-EB8CF2266C5A}"/>
    <dgm:cxn modelId="{38B23A3C-32AB-43CE-A13E-7B248C956858}" srcId="{8CF94E82-F5BF-4C29-AC3D-A6EA28646740}" destId="{5DF9B751-7790-4BED-8FA2-206E5217C91D}" srcOrd="2" destOrd="0" parTransId="{232131C2-9F88-4999-9708-4C15A4E2148E}" sibTransId="{FCC73AA6-068B-48B8-991B-0EEC6C1DA24D}"/>
    <dgm:cxn modelId="{67449976-FAC5-48A2-8FC6-1B49C989143A}" type="presOf" srcId="{8747DBEB-0AED-47C1-8B51-48C843BE80DB}" destId="{9B16349F-FBE8-446E-92E2-41D090740844}" srcOrd="0" destOrd="0" presId="urn:microsoft.com/office/officeart/2018/2/layout/IconVerticalSolidList"/>
    <dgm:cxn modelId="{8B451258-BB9F-4C62-8C73-371E0597BC81}" type="presOf" srcId="{8CF94E82-F5BF-4C29-AC3D-A6EA28646740}" destId="{DD373119-25E1-4CA3-9775-E65DDE45E0BD}" srcOrd="0" destOrd="0" presId="urn:microsoft.com/office/officeart/2018/2/layout/IconVerticalSolidList"/>
    <dgm:cxn modelId="{CBC6D7C5-D07C-43B9-B2B1-13956A5F05A6}" type="presOf" srcId="{5DF9B751-7790-4BED-8FA2-206E5217C91D}" destId="{28041B60-98C6-46D6-960A-FCE1B4D2961A}" srcOrd="0" destOrd="0" presId="urn:microsoft.com/office/officeart/2018/2/layout/IconVerticalSolidList"/>
    <dgm:cxn modelId="{81B688D7-A5B2-4486-90EC-F4220BC346DC}" srcId="{8CF94E82-F5BF-4C29-AC3D-A6EA28646740}" destId="{E2068D5D-FA38-4DD2-92EB-74E6F7CE308E}" srcOrd="1" destOrd="0" parTransId="{D5223E11-3CD9-4460-B600-BD86A9AC3EF3}" sibTransId="{A8CE897E-FE19-492D-BABF-407ABC8ABD88}"/>
    <dgm:cxn modelId="{0EF29342-8B7A-41F8-B967-C32DC2F96040}" type="presParOf" srcId="{DD373119-25E1-4CA3-9775-E65DDE45E0BD}" destId="{C9365A3B-E7DC-49F9-BEC0-821582091692}" srcOrd="0" destOrd="0" presId="urn:microsoft.com/office/officeart/2018/2/layout/IconVerticalSolidList"/>
    <dgm:cxn modelId="{9D1596A9-17B5-4999-8595-5F2FF33407D5}" type="presParOf" srcId="{C9365A3B-E7DC-49F9-BEC0-821582091692}" destId="{D4A7CB6A-D0FC-4413-92B8-E3B8E3C21E17}" srcOrd="0" destOrd="0" presId="urn:microsoft.com/office/officeart/2018/2/layout/IconVerticalSolidList"/>
    <dgm:cxn modelId="{F9AB36CF-7C34-492A-9494-E2EBC549E278}" type="presParOf" srcId="{C9365A3B-E7DC-49F9-BEC0-821582091692}" destId="{C73E2725-4E2C-4F22-B7FD-A067A0B94364}" srcOrd="1" destOrd="0" presId="urn:microsoft.com/office/officeart/2018/2/layout/IconVerticalSolidList"/>
    <dgm:cxn modelId="{C56DCA39-A5AB-4FA3-AC54-F437045AEB86}" type="presParOf" srcId="{C9365A3B-E7DC-49F9-BEC0-821582091692}" destId="{A7E18CA5-C651-4E91-A532-CB062CF63588}" srcOrd="2" destOrd="0" presId="urn:microsoft.com/office/officeart/2018/2/layout/IconVerticalSolidList"/>
    <dgm:cxn modelId="{552DDC89-223F-4B19-BA33-085802613FBF}" type="presParOf" srcId="{C9365A3B-E7DC-49F9-BEC0-821582091692}" destId="{9B16349F-FBE8-446E-92E2-41D090740844}" srcOrd="3" destOrd="0" presId="urn:microsoft.com/office/officeart/2018/2/layout/IconVerticalSolidList"/>
    <dgm:cxn modelId="{B9CB8B9B-AF7B-4C72-99F6-7FA95FAD18EE}" type="presParOf" srcId="{DD373119-25E1-4CA3-9775-E65DDE45E0BD}" destId="{48B7E45F-A646-442E-AD9E-349ADED0A776}" srcOrd="1" destOrd="0" presId="urn:microsoft.com/office/officeart/2018/2/layout/IconVerticalSolidList"/>
    <dgm:cxn modelId="{F14A223A-68B3-4CED-8775-4ADBBD175446}" type="presParOf" srcId="{DD373119-25E1-4CA3-9775-E65DDE45E0BD}" destId="{BD5D9723-ED64-49F0-946C-6F43B1CB0B8F}" srcOrd="2" destOrd="0" presId="urn:microsoft.com/office/officeart/2018/2/layout/IconVerticalSolidList"/>
    <dgm:cxn modelId="{BB2C05E7-D420-442C-AB4B-8965893BB24B}" type="presParOf" srcId="{BD5D9723-ED64-49F0-946C-6F43B1CB0B8F}" destId="{2E7D2254-2F08-41FC-B4A4-B90719A18AB7}" srcOrd="0" destOrd="0" presId="urn:microsoft.com/office/officeart/2018/2/layout/IconVerticalSolidList"/>
    <dgm:cxn modelId="{4C393CB1-C927-4AC7-85B7-E5533A62384A}" type="presParOf" srcId="{BD5D9723-ED64-49F0-946C-6F43B1CB0B8F}" destId="{4B7D6E31-5C9D-4352-928D-01B5255565FC}" srcOrd="1" destOrd="0" presId="urn:microsoft.com/office/officeart/2018/2/layout/IconVerticalSolidList"/>
    <dgm:cxn modelId="{3660CC6B-83AF-4AB9-828D-6A6DF80B7C3A}" type="presParOf" srcId="{BD5D9723-ED64-49F0-946C-6F43B1CB0B8F}" destId="{D94DC0B9-09C5-473E-863B-2F3571BF511B}" srcOrd="2" destOrd="0" presId="urn:microsoft.com/office/officeart/2018/2/layout/IconVerticalSolidList"/>
    <dgm:cxn modelId="{83A7A191-25A4-4C43-A44B-2FED817B9EE2}" type="presParOf" srcId="{BD5D9723-ED64-49F0-946C-6F43B1CB0B8F}" destId="{0B0CB960-AD86-4811-B3FF-F5C17EE47258}" srcOrd="3" destOrd="0" presId="urn:microsoft.com/office/officeart/2018/2/layout/IconVerticalSolidList"/>
    <dgm:cxn modelId="{A72189CF-0D21-4AF2-BCE9-4AD5B1AAD5C9}" type="presParOf" srcId="{DD373119-25E1-4CA3-9775-E65DDE45E0BD}" destId="{1B0270C1-DB74-459C-8D23-4F1E176817B2}" srcOrd="3" destOrd="0" presId="urn:microsoft.com/office/officeart/2018/2/layout/IconVerticalSolidList"/>
    <dgm:cxn modelId="{A6D77D10-5DD9-4A7E-B5A6-9EBDECD09708}" type="presParOf" srcId="{DD373119-25E1-4CA3-9775-E65DDE45E0BD}" destId="{799DE835-99C6-4AA7-ABF4-37DF703CA68D}" srcOrd="4" destOrd="0" presId="urn:microsoft.com/office/officeart/2018/2/layout/IconVerticalSolidList"/>
    <dgm:cxn modelId="{D520642F-19BA-44E9-AAF7-9089FCDB132A}" type="presParOf" srcId="{799DE835-99C6-4AA7-ABF4-37DF703CA68D}" destId="{C0BCCF47-1030-450E-A45D-33E760C7B876}" srcOrd="0" destOrd="0" presId="urn:microsoft.com/office/officeart/2018/2/layout/IconVerticalSolidList"/>
    <dgm:cxn modelId="{2073FF75-F32B-4241-BA41-D4D730BEEFB1}" type="presParOf" srcId="{799DE835-99C6-4AA7-ABF4-37DF703CA68D}" destId="{B9C0B106-C26A-4396-B5C5-02343BF14078}" srcOrd="1" destOrd="0" presId="urn:microsoft.com/office/officeart/2018/2/layout/IconVerticalSolidList"/>
    <dgm:cxn modelId="{EB82C540-1A37-450A-8AEB-68DACB417159}" type="presParOf" srcId="{799DE835-99C6-4AA7-ABF4-37DF703CA68D}" destId="{9E2F9E46-CC63-40AB-8428-07D5F7C20EB2}" srcOrd="2" destOrd="0" presId="urn:microsoft.com/office/officeart/2018/2/layout/IconVerticalSolidList"/>
    <dgm:cxn modelId="{C0213D68-5E35-4A1B-AC8A-803D75552BAD}" type="presParOf" srcId="{799DE835-99C6-4AA7-ABF4-37DF703CA68D}" destId="{28041B60-98C6-46D6-960A-FCE1B4D296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C79837-185F-4094-B0C8-69CDB297428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D6F42CA-FB1D-44EB-BE5D-4561A2282A56}">
      <dgm:prSet/>
      <dgm:spPr/>
      <dgm:t>
        <a:bodyPr/>
        <a:lstStyle/>
        <a:p>
          <a:pPr>
            <a:defRPr cap="all"/>
          </a:pPr>
          <a:r>
            <a:rPr lang="en-US"/>
            <a:t>1-support</a:t>
          </a:r>
        </a:p>
      </dgm:t>
    </dgm:pt>
    <dgm:pt modelId="{54172985-F4A6-4F0F-8B96-E81AF63274D1}" type="parTrans" cxnId="{FD8FD204-3C14-4C29-A8EF-DFA684EAF651}">
      <dgm:prSet/>
      <dgm:spPr/>
      <dgm:t>
        <a:bodyPr/>
        <a:lstStyle/>
        <a:p>
          <a:endParaRPr lang="en-US"/>
        </a:p>
      </dgm:t>
    </dgm:pt>
    <dgm:pt modelId="{471C0E60-F87D-4FF6-9D86-8BDFD88144C5}" type="sibTrans" cxnId="{FD8FD204-3C14-4C29-A8EF-DFA684EAF651}">
      <dgm:prSet/>
      <dgm:spPr/>
      <dgm:t>
        <a:bodyPr/>
        <a:lstStyle/>
        <a:p>
          <a:endParaRPr lang="en-US"/>
        </a:p>
      </dgm:t>
    </dgm:pt>
    <dgm:pt modelId="{462C1989-7595-4EF8-88F4-D3986556E6DF}">
      <dgm:prSet/>
      <dgm:spPr/>
      <dgm:t>
        <a:bodyPr/>
        <a:lstStyle/>
        <a:p>
          <a:pPr>
            <a:defRPr cap="all"/>
          </a:pPr>
          <a:r>
            <a:rPr lang="en-US"/>
            <a:t>2-confidence</a:t>
          </a:r>
        </a:p>
      </dgm:t>
    </dgm:pt>
    <dgm:pt modelId="{4BFB2F2B-E155-4259-BA9C-405737E3DFB4}" type="parTrans" cxnId="{14B068AC-F953-477C-AED8-D38E55A305C5}">
      <dgm:prSet/>
      <dgm:spPr/>
      <dgm:t>
        <a:bodyPr/>
        <a:lstStyle/>
        <a:p>
          <a:endParaRPr lang="en-US"/>
        </a:p>
      </dgm:t>
    </dgm:pt>
    <dgm:pt modelId="{40259258-D831-461F-BED9-E7EE6CBE8F0E}" type="sibTrans" cxnId="{14B068AC-F953-477C-AED8-D38E55A305C5}">
      <dgm:prSet/>
      <dgm:spPr/>
      <dgm:t>
        <a:bodyPr/>
        <a:lstStyle/>
        <a:p>
          <a:endParaRPr lang="en-US"/>
        </a:p>
      </dgm:t>
    </dgm:pt>
    <dgm:pt modelId="{B80BA065-2577-43B0-9131-7ED85C5C281B}">
      <dgm:prSet/>
      <dgm:spPr/>
      <dgm:t>
        <a:bodyPr/>
        <a:lstStyle/>
        <a:p>
          <a:pPr>
            <a:defRPr cap="all"/>
          </a:pPr>
          <a:r>
            <a:rPr lang="en-US"/>
            <a:t>3-lift</a:t>
          </a:r>
        </a:p>
      </dgm:t>
    </dgm:pt>
    <dgm:pt modelId="{DD8B1281-0A76-4E93-88C3-A5EE93AF4582}" type="parTrans" cxnId="{47C4FD54-0E54-4901-BB04-9670FF47189C}">
      <dgm:prSet/>
      <dgm:spPr/>
      <dgm:t>
        <a:bodyPr/>
        <a:lstStyle/>
        <a:p>
          <a:endParaRPr lang="en-US"/>
        </a:p>
      </dgm:t>
    </dgm:pt>
    <dgm:pt modelId="{B55C3605-42BE-4458-A563-32A2D08405C2}" type="sibTrans" cxnId="{47C4FD54-0E54-4901-BB04-9670FF47189C}">
      <dgm:prSet/>
      <dgm:spPr/>
      <dgm:t>
        <a:bodyPr/>
        <a:lstStyle/>
        <a:p>
          <a:endParaRPr lang="en-US"/>
        </a:p>
      </dgm:t>
    </dgm:pt>
    <dgm:pt modelId="{D54BADFD-F7F1-4E08-BC6D-EAE1702BB03E}" type="pres">
      <dgm:prSet presAssocID="{70C79837-185F-4094-B0C8-69CDB2974281}" presName="root" presStyleCnt="0">
        <dgm:presLayoutVars>
          <dgm:dir/>
          <dgm:resizeHandles val="exact"/>
        </dgm:presLayoutVars>
      </dgm:prSet>
      <dgm:spPr/>
    </dgm:pt>
    <dgm:pt modelId="{787D4E10-91E4-48D2-A510-648D35BCDDFF}" type="pres">
      <dgm:prSet presAssocID="{1D6F42CA-FB1D-44EB-BE5D-4561A2282A56}" presName="compNode" presStyleCnt="0"/>
      <dgm:spPr/>
    </dgm:pt>
    <dgm:pt modelId="{FC0E94EC-E49C-496D-AF62-008B406FE31F}" type="pres">
      <dgm:prSet presAssocID="{1D6F42CA-FB1D-44EB-BE5D-4561A2282A56}" presName="iconBgRect" presStyleLbl="bgShp" presStyleIdx="0" presStyleCnt="3"/>
      <dgm:spPr/>
    </dgm:pt>
    <dgm:pt modelId="{3FA12D7E-B1A9-442D-8682-E1633F9BF5F7}" type="pres">
      <dgm:prSet presAssocID="{1D6F42CA-FB1D-44EB-BE5D-4561A2282A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B2CD4CED-0E62-43B6-BD23-32228AD34891}" type="pres">
      <dgm:prSet presAssocID="{1D6F42CA-FB1D-44EB-BE5D-4561A2282A56}" presName="spaceRect" presStyleCnt="0"/>
      <dgm:spPr/>
    </dgm:pt>
    <dgm:pt modelId="{1C3E05CA-84CB-4D12-AC04-DD3E85B80AE9}" type="pres">
      <dgm:prSet presAssocID="{1D6F42CA-FB1D-44EB-BE5D-4561A2282A56}" presName="textRect" presStyleLbl="revTx" presStyleIdx="0" presStyleCnt="3">
        <dgm:presLayoutVars>
          <dgm:chMax val="1"/>
          <dgm:chPref val="1"/>
        </dgm:presLayoutVars>
      </dgm:prSet>
      <dgm:spPr/>
    </dgm:pt>
    <dgm:pt modelId="{A88B3615-7F26-42E6-8E4A-EEB627BDFEAF}" type="pres">
      <dgm:prSet presAssocID="{471C0E60-F87D-4FF6-9D86-8BDFD88144C5}" presName="sibTrans" presStyleCnt="0"/>
      <dgm:spPr/>
    </dgm:pt>
    <dgm:pt modelId="{C0D63A71-F238-4E32-8E4D-A69483437897}" type="pres">
      <dgm:prSet presAssocID="{462C1989-7595-4EF8-88F4-D3986556E6DF}" presName="compNode" presStyleCnt="0"/>
      <dgm:spPr/>
    </dgm:pt>
    <dgm:pt modelId="{8EBCEE07-7840-42AC-8868-F10379F4AF24}" type="pres">
      <dgm:prSet presAssocID="{462C1989-7595-4EF8-88F4-D3986556E6DF}" presName="iconBgRect" presStyleLbl="bgShp" presStyleIdx="1" presStyleCnt="3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</dgm:pt>
    <dgm:pt modelId="{1AF4AF34-2444-4E0E-ABF3-0EDC250CD6DC}" type="pres">
      <dgm:prSet presAssocID="{462C1989-7595-4EF8-88F4-D3986556E6DF}" presName="iconRect" presStyleLbl="node1" presStyleIdx="1" presStyleCnt="3"/>
      <dgm:spPr>
        <a:ln>
          <a:noFill/>
        </a:ln>
      </dgm:spPr>
    </dgm:pt>
    <dgm:pt modelId="{6FF08801-04F0-463B-9544-10804DD0F06E}" type="pres">
      <dgm:prSet presAssocID="{462C1989-7595-4EF8-88F4-D3986556E6DF}" presName="spaceRect" presStyleCnt="0"/>
      <dgm:spPr/>
    </dgm:pt>
    <dgm:pt modelId="{495F200D-AF23-476E-9005-EC65DC73A4B9}" type="pres">
      <dgm:prSet presAssocID="{462C1989-7595-4EF8-88F4-D3986556E6DF}" presName="textRect" presStyleLbl="revTx" presStyleIdx="1" presStyleCnt="3">
        <dgm:presLayoutVars>
          <dgm:chMax val="1"/>
          <dgm:chPref val="1"/>
        </dgm:presLayoutVars>
      </dgm:prSet>
      <dgm:spPr/>
    </dgm:pt>
    <dgm:pt modelId="{66C2DEA1-F53B-4C37-9144-DC69754582F2}" type="pres">
      <dgm:prSet presAssocID="{40259258-D831-461F-BED9-E7EE6CBE8F0E}" presName="sibTrans" presStyleCnt="0"/>
      <dgm:spPr/>
    </dgm:pt>
    <dgm:pt modelId="{93047FE4-E157-48B8-A9D2-823AAB308487}" type="pres">
      <dgm:prSet presAssocID="{B80BA065-2577-43B0-9131-7ED85C5C281B}" presName="compNode" presStyleCnt="0"/>
      <dgm:spPr/>
    </dgm:pt>
    <dgm:pt modelId="{FF5905AE-F22C-4C4E-86EE-FF43603ECA58}" type="pres">
      <dgm:prSet presAssocID="{B80BA065-2577-43B0-9131-7ED85C5C281B}" presName="iconBgRect" presStyleLbl="bgShp" presStyleIdx="2" presStyleCnt="3"/>
      <dgm:spPr/>
    </dgm:pt>
    <dgm:pt modelId="{C43CC979-AB49-45AE-A1EF-2CD738E013DC}" type="pres">
      <dgm:prSet presAssocID="{B80BA065-2577-43B0-9131-7ED85C5C281B}" presName="iconRect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C2462A4E-C0AD-4657-84B0-41C62F064AF9}" type="pres">
      <dgm:prSet presAssocID="{B80BA065-2577-43B0-9131-7ED85C5C281B}" presName="spaceRect" presStyleCnt="0"/>
      <dgm:spPr/>
    </dgm:pt>
    <dgm:pt modelId="{23CE1EC4-98B1-4BAA-B79E-33EAAD805F79}" type="pres">
      <dgm:prSet presAssocID="{B80BA065-2577-43B0-9131-7ED85C5C281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8FD204-3C14-4C29-A8EF-DFA684EAF651}" srcId="{70C79837-185F-4094-B0C8-69CDB2974281}" destId="{1D6F42CA-FB1D-44EB-BE5D-4561A2282A56}" srcOrd="0" destOrd="0" parTransId="{54172985-F4A6-4F0F-8B96-E81AF63274D1}" sibTransId="{471C0E60-F87D-4FF6-9D86-8BDFD88144C5}"/>
    <dgm:cxn modelId="{F84EDF12-9591-4171-B520-23E0C2CC376B}" type="presOf" srcId="{B80BA065-2577-43B0-9131-7ED85C5C281B}" destId="{23CE1EC4-98B1-4BAA-B79E-33EAAD805F79}" srcOrd="0" destOrd="0" presId="urn:microsoft.com/office/officeart/2018/5/layout/IconCircleLabelList"/>
    <dgm:cxn modelId="{A16B3F2A-5207-4E58-9044-0205746FD76C}" type="presOf" srcId="{70C79837-185F-4094-B0C8-69CDB2974281}" destId="{D54BADFD-F7F1-4E08-BC6D-EAE1702BB03E}" srcOrd="0" destOrd="0" presId="urn:microsoft.com/office/officeart/2018/5/layout/IconCircleLabelList"/>
    <dgm:cxn modelId="{492EF741-4383-42D9-9174-377DD2CC20CE}" type="presOf" srcId="{462C1989-7595-4EF8-88F4-D3986556E6DF}" destId="{495F200D-AF23-476E-9005-EC65DC73A4B9}" srcOrd="0" destOrd="0" presId="urn:microsoft.com/office/officeart/2018/5/layout/IconCircleLabelList"/>
    <dgm:cxn modelId="{47C4FD54-0E54-4901-BB04-9670FF47189C}" srcId="{70C79837-185F-4094-B0C8-69CDB2974281}" destId="{B80BA065-2577-43B0-9131-7ED85C5C281B}" srcOrd="2" destOrd="0" parTransId="{DD8B1281-0A76-4E93-88C3-A5EE93AF4582}" sibTransId="{B55C3605-42BE-4458-A563-32A2D08405C2}"/>
    <dgm:cxn modelId="{2948888C-0DBB-4C06-8B97-2EE69E041824}" type="presOf" srcId="{1D6F42CA-FB1D-44EB-BE5D-4561A2282A56}" destId="{1C3E05CA-84CB-4D12-AC04-DD3E85B80AE9}" srcOrd="0" destOrd="0" presId="urn:microsoft.com/office/officeart/2018/5/layout/IconCircleLabelList"/>
    <dgm:cxn modelId="{14B068AC-F953-477C-AED8-D38E55A305C5}" srcId="{70C79837-185F-4094-B0C8-69CDB2974281}" destId="{462C1989-7595-4EF8-88F4-D3986556E6DF}" srcOrd="1" destOrd="0" parTransId="{4BFB2F2B-E155-4259-BA9C-405737E3DFB4}" sibTransId="{40259258-D831-461F-BED9-E7EE6CBE8F0E}"/>
    <dgm:cxn modelId="{7412DFCF-2CC1-4FE9-99F3-FF57176A3C55}" type="presParOf" srcId="{D54BADFD-F7F1-4E08-BC6D-EAE1702BB03E}" destId="{787D4E10-91E4-48D2-A510-648D35BCDDFF}" srcOrd="0" destOrd="0" presId="urn:microsoft.com/office/officeart/2018/5/layout/IconCircleLabelList"/>
    <dgm:cxn modelId="{DC5EF065-182D-48CE-988E-26B9C16078C1}" type="presParOf" srcId="{787D4E10-91E4-48D2-A510-648D35BCDDFF}" destId="{FC0E94EC-E49C-496D-AF62-008B406FE31F}" srcOrd="0" destOrd="0" presId="urn:microsoft.com/office/officeart/2018/5/layout/IconCircleLabelList"/>
    <dgm:cxn modelId="{AA1031F3-130D-4894-AAF2-941C243BBC47}" type="presParOf" srcId="{787D4E10-91E4-48D2-A510-648D35BCDDFF}" destId="{3FA12D7E-B1A9-442D-8682-E1633F9BF5F7}" srcOrd="1" destOrd="0" presId="urn:microsoft.com/office/officeart/2018/5/layout/IconCircleLabelList"/>
    <dgm:cxn modelId="{4E2DF76B-1257-4EB8-BF75-E7E7428929EA}" type="presParOf" srcId="{787D4E10-91E4-48D2-A510-648D35BCDDFF}" destId="{B2CD4CED-0E62-43B6-BD23-32228AD34891}" srcOrd="2" destOrd="0" presId="urn:microsoft.com/office/officeart/2018/5/layout/IconCircleLabelList"/>
    <dgm:cxn modelId="{12A619B5-E6FB-4E2C-8B57-DC8CFF2CA06E}" type="presParOf" srcId="{787D4E10-91E4-48D2-A510-648D35BCDDFF}" destId="{1C3E05CA-84CB-4D12-AC04-DD3E85B80AE9}" srcOrd="3" destOrd="0" presId="urn:microsoft.com/office/officeart/2018/5/layout/IconCircleLabelList"/>
    <dgm:cxn modelId="{C30C1A85-E6F4-410A-9926-6F43D0383996}" type="presParOf" srcId="{D54BADFD-F7F1-4E08-BC6D-EAE1702BB03E}" destId="{A88B3615-7F26-42E6-8E4A-EEB627BDFEAF}" srcOrd="1" destOrd="0" presId="urn:microsoft.com/office/officeart/2018/5/layout/IconCircleLabelList"/>
    <dgm:cxn modelId="{1BEA7383-7D8F-43D9-9463-D7450BF3A013}" type="presParOf" srcId="{D54BADFD-F7F1-4E08-BC6D-EAE1702BB03E}" destId="{C0D63A71-F238-4E32-8E4D-A69483437897}" srcOrd="2" destOrd="0" presId="urn:microsoft.com/office/officeart/2018/5/layout/IconCircleLabelList"/>
    <dgm:cxn modelId="{1CD95227-885C-4A90-B97C-75DD908EC229}" type="presParOf" srcId="{C0D63A71-F238-4E32-8E4D-A69483437897}" destId="{8EBCEE07-7840-42AC-8868-F10379F4AF24}" srcOrd="0" destOrd="0" presId="urn:microsoft.com/office/officeart/2018/5/layout/IconCircleLabelList"/>
    <dgm:cxn modelId="{7479AAA1-4498-43D8-8186-F59F0ACF9D99}" type="presParOf" srcId="{C0D63A71-F238-4E32-8E4D-A69483437897}" destId="{1AF4AF34-2444-4E0E-ABF3-0EDC250CD6DC}" srcOrd="1" destOrd="0" presId="urn:microsoft.com/office/officeart/2018/5/layout/IconCircleLabelList"/>
    <dgm:cxn modelId="{2EEEE5A1-1DB7-4EF5-8EBD-CCDBA625A54A}" type="presParOf" srcId="{C0D63A71-F238-4E32-8E4D-A69483437897}" destId="{6FF08801-04F0-463B-9544-10804DD0F06E}" srcOrd="2" destOrd="0" presId="urn:microsoft.com/office/officeart/2018/5/layout/IconCircleLabelList"/>
    <dgm:cxn modelId="{78348494-AA5C-4A2B-8B97-9164B0C9F302}" type="presParOf" srcId="{C0D63A71-F238-4E32-8E4D-A69483437897}" destId="{495F200D-AF23-476E-9005-EC65DC73A4B9}" srcOrd="3" destOrd="0" presId="urn:microsoft.com/office/officeart/2018/5/layout/IconCircleLabelList"/>
    <dgm:cxn modelId="{590EDB87-1074-45A9-946E-C2CE2E4E6874}" type="presParOf" srcId="{D54BADFD-F7F1-4E08-BC6D-EAE1702BB03E}" destId="{66C2DEA1-F53B-4C37-9144-DC69754582F2}" srcOrd="3" destOrd="0" presId="urn:microsoft.com/office/officeart/2018/5/layout/IconCircleLabelList"/>
    <dgm:cxn modelId="{24B211FE-49A3-4197-B971-99836E0BC83C}" type="presParOf" srcId="{D54BADFD-F7F1-4E08-BC6D-EAE1702BB03E}" destId="{93047FE4-E157-48B8-A9D2-823AAB308487}" srcOrd="4" destOrd="0" presId="urn:microsoft.com/office/officeart/2018/5/layout/IconCircleLabelList"/>
    <dgm:cxn modelId="{9795C21D-4794-4A52-9935-9951651B7681}" type="presParOf" srcId="{93047FE4-E157-48B8-A9D2-823AAB308487}" destId="{FF5905AE-F22C-4C4E-86EE-FF43603ECA58}" srcOrd="0" destOrd="0" presId="urn:microsoft.com/office/officeart/2018/5/layout/IconCircleLabelList"/>
    <dgm:cxn modelId="{A6C4F0ED-919C-4E6F-B802-90DFEDD5C5D9}" type="presParOf" srcId="{93047FE4-E157-48B8-A9D2-823AAB308487}" destId="{C43CC979-AB49-45AE-A1EF-2CD738E013DC}" srcOrd="1" destOrd="0" presId="urn:microsoft.com/office/officeart/2018/5/layout/IconCircleLabelList"/>
    <dgm:cxn modelId="{5C178857-9AED-4681-8118-BFD810616012}" type="presParOf" srcId="{93047FE4-E157-48B8-A9D2-823AAB308487}" destId="{C2462A4E-C0AD-4657-84B0-41C62F064AF9}" srcOrd="2" destOrd="0" presId="urn:microsoft.com/office/officeart/2018/5/layout/IconCircleLabelList"/>
    <dgm:cxn modelId="{8AF9902E-08D3-471C-BCEE-E4741B6E0F99}" type="presParOf" srcId="{93047FE4-E157-48B8-A9D2-823AAB308487}" destId="{23CE1EC4-98B1-4BAA-B79E-33EAAD805F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F554F0-8E66-4900-B839-A103847A389C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E51CF7-2A44-4BDB-91EC-C773D580F52D}">
      <dgm:prSet/>
      <dgm:spPr/>
      <dgm:t>
        <a:bodyPr/>
        <a:lstStyle/>
        <a:p>
          <a:r>
            <a:rPr lang="en-US" dirty="0"/>
            <a:t>Step1</a:t>
          </a:r>
        </a:p>
      </dgm:t>
    </dgm:pt>
    <dgm:pt modelId="{099C51EF-9045-4FBD-9B88-D5DEE0B50E83}" type="parTrans" cxnId="{4D6CD74C-9A29-4E8F-BB70-479A85F2EC8D}">
      <dgm:prSet/>
      <dgm:spPr/>
      <dgm:t>
        <a:bodyPr/>
        <a:lstStyle/>
        <a:p>
          <a:endParaRPr lang="en-US"/>
        </a:p>
      </dgm:t>
    </dgm:pt>
    <dgm:pt modelId="{510AF82F-B0F4-41BA-8C3A-0F124F891679}" type="sibTrans" cxnId="{4D6CD74C-9A29-4E8F-BB70-479A85F2EC8D}">
      <dgm:prSet/>
      <dgm:spPr/>
      <dgm:t>
        <a:bodyPr/>
        <a:lstStyle/>
        <a:p>
          <a:endParaRPr lang="en-US"/>
        </a:p>
      </dgm:t>
    </dgm:pt>
    <dgm:pt modelId="{0E0ECE33-2E6D-4055-A60B-0121761DB096}">
      <dgm:prSet/>
      <dgm:spPr/>
      <dgm:t>
        <a:bodyPr/>
        <a:lstStyle/>
        <a:p>
          <a:r>
            <a:rPr lang="en-US" dirty="0"/>
            <a:t>Set a minimum support and confidence</a:t>
          </a:r>
        </a:p>
      </dgm:t>
    </dgm:pt>
    <dgm:pt modelId="{9AF092E0-50CD-4A9E-AD9A-4E7D0B138BDF}" type="parTrans" cxnId="{C56B1F69-F98B-4FD7-8830-BD9B80A6D7E0}">
      <dgm:prSet/>
      <dgm:spPr/>
      <dgm:t>
        <a:bodyPr/>
        <a:lstStyle/>
        <a:p>
          <a:endParaRPr lang="en-US"/>
        </a:p>
      </dgm:t>
    </dgm:pt>
    <dgm:pt modelId="{A12C0062-7624-4765-ACE0-49DC5FDD0ED5}" type="sibTrans" cxnId="{C56B1F69-F98B-4FD7-8830-BD9B80A6D7E0}">
      <dgm:prSet/>
      <dgm:spPr/>
      <dgm:t>
        <a:bodyPr/>
        <a:lstStyle/>
        <a:p>
          <a:endParaRPr lang="en-US"/>
        </a:p>
      </dgm:t>
    </dgm:pt>
    <dgm:pt modelId="{F4F5C8AC-1ADB-43DB-90DA-43FBADE2A4B5}">
      <dgm:prSet/>
      <dgm:spPr/>
      <dgm:t>
        <a:bodyPr/>
        <a:lstStyle/>
        <a:p>
          <a:r>
            <a:rPr lang="en-US" dirty="0"/>
            <a:t>Step2</a:t>
          </a:r>
        </a:p>
      </dgm:t>
    </dgm:pt>
    <dgm:pt modelId="{13F7646B-4552-463B-A555-98D690E8BEAF}" type="parTrans" cxnId="{B8E61CB2-74CA-424D-A81C-BC902B1609CC}">
      <dgm:prSet/>
      <dgm:spPr/>
      <dgm:t>
        <a:bodyPr/>
        <a:lstStyle/>
        <a:p>
          <a:endParaRPr lang="en-US"/>
        </a:p>
      </dgm:t>
    </dgm:pt>
    <dgm:pt modelId="{5D99BAE3-D506-4F52-806A-7E660EA402D1}" type="sibTrans" cxnId="{B8E61CB2-74CA-424D-A81C-BC902B1609CC}">
      <dgm:prSet/>
      <dgm:spPr/>
      <dgm:t>
        <a:bodyPr/>
        <a:lstStyle/>
        <a:p>
          <a:endParaRPr lang="en-US"/>
        </a:p>
      </dgm:t>
    </dgm:pt>
    <dgm:pt modelId="{491C599D-0974-4B6C-B61B-FB191183E617}">
      <dgm:prSet/>
      <dgm:spPr/>
      <dgm:t>
        <a:bodyPr/>
        <a:lstStyle/>
        <a:p>
          <a:r>
            <a:rPr lang="en-US" dirty="0"/>
            <a:t>Take all the subsets in transactions having higher support than minimum support.</a:t>
          </a:r>
        </a:p>
      </dgm:t>
    </dgm:pt>
    <dgm:pt modelId="{FBF05718-C866-44ED-B1CB-675AB30ED4F1}" type="parTrans" cxnId="{FAF5779B-C269-48E7-9735-BBB8B8EDA134}">
      <dgm:prSet/>
      <dgm:spPr/>
      <dgm:t>
        <a:bodyPr/>
        <a:lstStyle/>
        <a:p>
          <a:endParaRPr lang="en-US"/>
        </a:p>
      </dgm:t>
    </dgm:pt>
    <dgm:pt modelId="{284BC2B9-79FA-47E8-B58C-52C0B0E7285C}" type="sibTrans" cxnId="{FAF5779B-C269-48E7-9735-BBB8B8EDA134}">
      <dgm:prSet/>
      <dgm:spPr/>
      <dgm:t>
        <a:bodyPr/>
        <a:lstStyle/>
        <a:p>
          <a:endParaRPr lang="en-US"/>
        </a:p>
      </dgm:t>
    </dgm:pt>
    <dgm:pt modelId="{1D5D3064-8AF5-439A-847C-866BF48A188D}">
      <dgm:prSet/>
      <dgm:spPr/>
      <dgm:t>
        <a:bodyPr/>
        <a:lstStyle/>
        <a:p>
          <a:r>
            <a:rPr lang="en-US" dirty="0"/>
            <a:t>Step3</a:t>
          </a:r>
        </a:p>
      </dgm:t>
    </dgm:pt>
    <dgm:pt modelId="{E8814D81-84CE-410E-9F58-4E379107040A}" type="parTrans" cxnId="{0A8E970F-F1A7-40D1-B1EF-B218D611B130}">
      <dgm:prSet/>
      <dgm:spPr/>
      <dgm:t>
        <a:bodyPr/>
        <a:lstStyle/>
        <a:p>
          <a:endParaRPr lang="en-US"/>
        </a:p>
      </dgm:t>
    </dgm:pt>
    <dgm:pt modelId="{5C90A11E-7692-4E0E-AFC5-1D9AD941439D}" type="sibTrans" cxnId="{0A8E970F-F1A7-40D1-B1EF-B218D611B130}">
      <dgm:prSet/>
      <dgm:spPr/>
      <dgm:t>
        <a:bodyPr/>
        <a:lstStyle/>
        <a:p>
          <a:endParaRPr lang="en-US"/>
        </a:p>
      </dgm:t>
    </dgm:pt>
    <dgm:pt modelId="{0FF31EA8-6338-48F7-BA1C-B13562E4C876}">
      <dgm:prSet/>
      <dgm:spPr/>
      <dgm:t>
        <a:bodyPr/>
        <a:lstStyle/>
        <a:p>
          <a:r>
            <a:rPr lang="en-US" dirty="0"/>
            <a:t>Take all the rules of this subsets having higher confidence than minimum confidence.</a:t>
          </a:r>
        </a:p>
      </dgm:t>
    </dgm:pt>
    <dgm:pt modelId="{D814895E-C42C-4F82-9F6A-969089706FF2}" type="parTrans" cxnId="{6D37E771-8613-4177-9CA0-5D063CB6740D}">
      <dgm:prSet/>
      <dgm:spPr/>
      <dgm:t>
        <a:bodyPr/>
        <a:lstStyle/>
        <a:p>
          <a:endParaRPr lang="en-US"/>
        </a:p>
      </dgm:t>
    </dgm:pt>
    <dgm:pt modelId="{4746D245-A8F4-4C7D-860C-B74E730900DB}" type="sibTrans" cxnId="{6D37E771-8613-4177-9CA0-5D063CB6740D}">
      <dgm:prSet/>
      <dgm:spPr/>
      <dgm:t>
        <a:bodyPr/>
        <a:lstStyle/>
        <a:p>
          <a:endParaRPr lang="en-US"/>
        </a:p>
      </dgm:t>
    </dgm:pt>
    <dgm:pt modelId="{26D1F1BB-641A-456E-9FE7-0960B12643BE}">
      <dgm:prSet/>
      <dgm:spPr/>
      <dgm:t>
        <a:bodyPr/>
        <a:lstStyle/>
        <a:p>
          <a:r>
            <a:rPr lang="en-US" dirty="0"/>
            <a:t>Step4</a:t>
          </a:r>
        </a:p>
      </dgm:t>
    </dgm:pt>
    <dgm:pt modelId="{4884702F-A215-4C6E-AAA3-AC839322F0D8}" type="parTrans" cxnId="{BF855815-E2D5-4280-8300-EF58AA9FB6CD}">
      <dgm:prSet/>
      <dgm:spPr/>
      <dgm:t>
        <a:bodyPr/>
        <a:lstStyle/>
        <a:p>
          <a:endParaRPr lang="en-US"/>
        </a:p>
      </dgm:t>
    </dgm:pt>
    <dgm:pt modelId="{02C2C0ED-B6C0-4C28-B34D-A0CC3A5690E1}" type="sibTrans" cxnId="{BF855815-E2D5-4280-8300-EF58AA9FB6CD}">
      <dgm:prSet/>
      <dgm:spPr/>
      <dgm:t>
        <a:bodyPr/>
        <a:lstStyle/>
        <a:p>
          <a:endParaRPr lang="en-US"/>
        </a:p>
      </dgm:t>
    </dgm:pt>
    <dgm:pt modelId="{8D295FBF-A949-429E-93B2-4A9A2FD0F31B}">
      <dgm:prSet/>
      <dgm:spPr/>
      <dgm:t>
        <a:bodyPr/>
        <a:lstStyle/>
        <a:p>
          <a:r>
            <a:rPr lang="en-US" dirty="0"/>
            <a:t>Sort the rules by decreasing lift</a:t>
          </a:r>
        </a:p>
      </dgm:t>
    </dgm:pt>
    <dgm:pt modelId="{057D2E6A-0790-47B3-B2D1-836B693868D0}" type="parTrans" cxnId="{9B320002-DB98-4E0A-AC65-C9A2FA6D4884}">
      <dgm:prSet/>
      <dgm:spPr/>
      <dgm:t>
        <a:bodyPr/>
        <a:lstStyle/>
        <a:p>
          <a:endParaRPr lang="en-US"/>
        </a:p>
      </dgm:t>
    </dgm:pt>
    <dgm:pt modelId="{95A5AF8E-3BCD-4191-9667-989B36D87776}" type="sibTrans" cxnId="{9B320002-DB98-4E0A-AC65-C9A2FA6D4884}">
      <dgm:prSet/>
      <dgm:spPr/>
      <dgm:t>
        <a:bodyPr/>
        <a:lstStyle/>
        <a:p>
          <a:endParaRPr lang="en-US"/>
        </a:p>
      </dgm:t>
    </dgm:pt>
    <dgm:pt modelId="{D1EF8F49-E246-4851-857B-FF2941909639}">
      <dgm:prSet/>
      <dgm:spPr/>
      <dgm:t>
        <a:bodyPr/>
        <a:lstStyle/>
        <a:p>
          <a:r>
            <a:rPr lang="en-US" dirty="0"/>
            <a:t>Step5</a:t>
          </a:r>
        </a:p>
      </dgm:t>
    </dgm:pt>
    <dgm:pt modelId="{5459CC3C-8120-4588-B216-0E9097408869}" type="parTrans" cxnId="{79257D24-256A-4E1A-8F6C-7D3D669AB98F}">
      <dgm:prSet/>
      <dgm:spPr/>
      <dgm:t>
        <a:bodyPr/>
        <a:lstStyle/>
        <a:p>
          <a:endParaRPr lang="en-US"/>
        </a:p>
      </dgm:t>
    </dgm:pt>
    <dgm:pt modelId="{DDB36405-51D8-4CFF-8677-5796402D2720}" type="sibTrans" cxnId="{79257D24-256A-4E1A-8F6C-7D3D669AB98F}">
      <dgm:prSet/>
      <dgm:spPr/>
      <dgm:t>
        <a:bodyPr/>
        <a:lstStyle/>
        <a:p>
          <a:endParaRPr lang="en-US"/>
        </a:p>
      </dgm:t>
    </dgm:pt>
    <dgm:pt modelId="{D2BC6978-9283-42DB-9496-2BDCF154C4C0}">
      <dgm:prSet/>
      <dgm:spPr/>
      <dgm:t>
        <a:bodyPr/>
        <a:lstStyle/>
        <a:p>
          <a:r>
            <a:rPr lang="en-US" dirty="0"/>
            <a:t>Check whether rules are reasonable or not and extract the rational ones.</a:t>
          </a:r>
        </a:p>
      </dgm:t>
    </dgm:pt>
    <dgm:pt modelId="{604BE7A9-417A-47D3-A8F4-068C44283FAF}" type="parTrans" cxnId="{421F1A3E-B15B-41B6-A194-40FBA696D159}">
      <dgm:prSet/>
      <dgm:spPr/>
      <dgm:t>
        <a:bodyPr/>
        <a:lstStyle/>
        <a:p>
          <a:endParaRPr lang="en-US"/>
        </a:p>
      </dgm:t>
    </dgm:pt>
    <dgm:pt modelId="{61183332-5153-443F-B5E7-FA14FAD5D8A8}" type="sibTrans" cxnId="{421F1A3E-B15B-41B6-A194-40FBA696D159}">
      <dgm:prSet/>
      <dgm:spPr/>
      <dgm:t>
        <a:bodyPr/>
        <a:lstStyle/>
        <a:p>
          <a:endParaRPr lang="en-US"/>
        </a:p>
      </dgm:t>
    </dgm:pt>
    <dgm:pt modelId="{2351A482-C524-4525-997A-CAD58815219A}" type="pres">
      <dgm:prSet presAssocID="{C2F554F0-8E66-4900-B839-A103847A389C}" presName="Name0" presStyleCnt="0">
        <dgm:presLayoutVars>
          <dgm:dir/>
          <dgm:animLvl val="lvl"/>
          <dgm:resizeHandles val="exact"/>
        </dgm:presLayoutVars>
      </dgm:prSet>
      <dgm:spPr/>
    </dgm:pt>
    <dgm:pt modelId="{23695FE3-BD63-4431-A928-FA1C7016CE32}" type="pres">
      <dgm:prSet presAssocID="{D1EF8F49-E246-4851-857B-FF2941909639}" presName="boxAndChildren" presStyleCnt="0"/>
      <dgm:spPr/>
    </dgm:pt>
    <dgm:pt modelId="{5FC3BEA9-D4F1-4E87-BD4B-25D25109DCD1}" type="pres">
      <dgm:prSet presAssocID="{D1EF8F49-E246-4851-857B-FF2941909639}" presName="parentTextBox" presStyleLbl="alignNode1" presStyleIdx="0" presStyleCnt="5"/>
      <dgm:spPr/>
    </dgm:pt>
    <dgm:pt modelId="{BBFC0E39-D090-4EC6-8757-3F9609DA448D}" type="pres">
      <dgm:prSet presAssocID="{D1EF8F49-E246-4851-857B-FF2941909639}" presName="descendantBox" presStyleLbl="bgAccFollowNode1" presStyleIdx="0" presStyleCnt="5"/>
      <dgm:spPr/>
    </dgm:pt>
    <dgm:pt modelId="{27762C57-479C-4187-A5F8-A600BCF448EE}" type="pres">
      <dgm:prSet presAssocID="{02C2C0ED-B6C0-4C28-B34D-A0CC3A5690E1}" presName="sp" presStyleCnt="0"/>
      <dgm:spPr/>
    </dgm:pt>
    <dgm:pt modelId="{13198119-BF99-473C-BAA9-516E310FAB5F}" type="pres">
      <dgm:prSet presAssocID="{26D1F1BB-641A-456E-9FE7-0960B12643BE}" presName="arrowAndChildren" presStyleCnt="0"/>
      <dgm:spPr/>
    </dgm:pt>
    <dgm:pt modelId="{9F187557-50B3-4B0C-864A-D66F87C3EDE3}" type="pres">
      <dgm:prSet presAssocID="{26D1F1BB-641A-456E-9FE7-0960B12643BE}" presName="parentTextArrow" presStyleLbl="node1" presStyleIdx="0" presStyleCnt="0"/>
      <dgm:spPr/>
    </dgm:pt>
    <dgm:pt modelId="{DC2B89BC-5410-43C1-8C5C-C5E26F3138BF}" type="pres">
      <dgm:prSet presAssocID="{26D1F1BB-641A-456E-9FE7-0960B12643BE}" presName="arrow" presStyleLbl="alignNode1" presStyleIdx="1" presStyleCnt="5"/>
      <dgm:spPr/>
    </dgm:pt>
    <dgm:pt modelId="{C4A25303-0EFE-4A98-97F7-BD3AA519D44A}" type="pres">
      <dgm:prSet presAssocID="{26D1F1BB-641A-456E-9FE7-0960B12643BE}" presName="descendantArrow" presStyleLbl="bgAccFollowNode1" presStyleIdx="1" presStyleCnt="5"/>
      <dgm:spPr/>
    </dgm:pt>
    <dgm:pt modelId="{8B6FD62B-0785-4FBB-9ABE-D0AC4585ACA6}" type="pres">
      <dgm:prSet presAssocID="{5C90A11E-7692-4E0E-AFC5-1D9AD941439D}" presName="sp" presStyleCnt="0"/>
      <dgm:spPr/>
    </dgm:pt>
    <dgm:pt modelId="{BECD0F32-67B1-4A10-AC75-34614EFBD663}" type="pres">
      <dgm:prSet presAssocID="{1D5D3064-8AF5-439A-847C-866BF48A188D}" presName="arrowAndChildren" presStyleCnt="0"/>
      <dgm:spPr/>
    </dgm:pt>
    <dgm:pt modelId="{E7678F1A-BF84-4C22-963A-0F069A91784B}" type="pres">
      <dgm:prSet presAssocID="{1D5D3064-8AF5-439A-847C-866BF48A188D}" presName="parentTextArrow" presStyleLbl="node1" presStyleIdx="0" presStyleCnt="0"/>
      <dgm:spPr/>
    </dgm:pt>
    <dgm:pt modelId="{351AB37D-68CB-422F-BC1E-AF42BFC5B54A}" type="pres">
      <dgm:prSet presAssocID="{1D5D3064-8AF5-439A-847C-866BF48A188D}" presName="arrow" presStyleLbl="alignNode1" presStyleIdx="2" presStyleCnt="5" custLinFactNeighborX="-1893" custLinFactNeighborY="-806"/>
      <dgm:spPr/>
    </dgm:pt>
    <dgm:pt modelId="{E2D88220-6482-434F-A99A-49E0998413A3}" type="pres">
      <dgm:prSet presAssocID="{1D5D3064-8AF5-439A-847C-866BF48A188D}" presName="descendantArrow" presStyleLbl="bgAccFollowNode1" presStyleIdx="2" presStyleCnt="5"/>
      <dgm:spPr/>
    </dgm:pt>
    <dgm:pt modelId="{379A1B22-B776-4DF0-BA5E-58D678D061AD}" type="pres">
      <dgm:prSet presAssocID="{5D99BAE3-D506-4F52-806A-7E660EA402D1}" presName="sp" presStyleCnt="0"/>
      <dgm:spPr/>
    </dgm:pt>
    <dgm:pt modelId="{DF7C4F67-278C-4D15-BDED-0725B302C2D8}" type="pres">
      <dgm:prSet presAssocID="{F4F5C8AC-1ADB-43DB-90DA-43FBADE2A4B5}" presName="arrowAndChildren" presStyleCnt="0"/>
      <dgm:spPr/>
    </dgm:pt>
    <dgm:pt modelId="{0A5ABF3C-503B-4A67-BE6F-604467C87972}" type="pres">
      <dgm:prSet presAssocID="{F4F5C8AC-1ADB-43DB-90DA-43FBADE2A4B5}" presName="parentTextArrow" presStyleLbl="node1" presStyleIdx="0" presStyleCnt="0"/>
      <dgm:spPr/>
    </dgm:pt>
    <dgm:pt modelId="{5451F3D9-32B0-408E-AC1E-C828399481FC}" type="pres">
      <dgm:prSet presAssocID="{F4F5C8AC-1ADB-43DB-90DA-43FBADE2A4B5}" presName="arrow" presStyleLbl="alignNode1" presStyleIdx="3" presStyleCnt="5"/>
      <dgm:spPr/>
    </dgm:pt>
    <dgm:pt modelId="{1941BA6A-FBE0-4279-A5DD-3D73EB3D6528}" type="pres">
      <dgm:prSet presAssocID="{F4F5C8AC-1ADB-43DB-90DA-43FBADE2A4B5}" presName="descendantArrow" presStyleLbl="bgAccFollowNode1" presStyleIdx="3" presStyleCnt="5"/>
      <dgm:spPr/>
    </dgm:pt>
    <dgm:pt modelId="{C2633204-5614-4B1A-82FD-B708B76F3397}" type="pres">
      <dgm:prSet presAssocID="{510AF82F-B0F4-41BA-8C3A-0F124F891679}" presName="sp" presStyleCnt="0"/>
      <dgm:spPr/>
    </dgm:pt>
    <dgm:pt modelId="{14422EEE-BB75-41FD-AD08-4F5B04461FDE}" type="pres">
      <dgm:prSet presAssocID="{3DE51CF7-2A44-4BDB-91EC-C773D580F52D}" presName="arrowAndChildren" presStyleCnt="0"/>
      <dgm:spPr/>
    </dgm:pt>
    <dgm:pt modelId="{DC23C249-9C64-4345-AEEF-A44B4FFAD8B3}" type="pres">
      <dgm:prSet presAssocID="{3DE51CF7-2A44-4BDB-91EC-C773D580F52D}" presName="parentTextArrow" presStyleLbl="node1" presStyleIdx="0" presStyleCnt="0"/>
      <dgm:spPr/>
    </dgm:pt>
    <dgm:pt modelId="{B5BCB949-E235-4300-BAB4-E2AB545DC6C3}" type="pres">
      <dgm:prSet presAssocID="{3DE51CF7-2A44-4BDB-91EC-C773D580F52D}" presName="arrow" presStyleLbl="alignNode1" presStyleIdx="4" presStyleCnt="5"/>
      <dgm:spPr/>
    </dgm:pt>
    <dgm:pt modelId="{E838A5A3-7435-4F60-8C4A-48FA7B044191}" type="pres">
      <dgm:prSet presAssocID="{3DE51CF7-2A44-4BDB-91EC-C773D580F52D}" presName="descendantArrow" presStyleLbl="bgAccFollowNode1" presStyleIdx="4" presStyleCnt="5"/>
      <dgm:spPr/>
    </dgm:pt>
  </dgm:ptLst>
  <dgm:cxnLst>
    <dgm:cxn modelId="{9B320002-DB98-4E0A-AC65-C9A2FA6D4884}" srcId="{26D1F1BB-641A-456E-9FE7-0960B12643BE}" destId="{8D295FBF-A949-429E-93B2-4A9A2FD0F31B}" srcOrd="0" destOrd="0" parTransId="{057D2E6A-0790-47B3-B2D1-836B693868D0}" sibTransId="{95A5AF8E-3BCD-4191-9667-989B36D87776}"/>
    <dgm:cxn modelId="{0A8E970F-F1A7-40D1-B1EF-B218D611B130}" srcId="{C2F554F0-8E66-4900-B839-A103847A389C}" destId="{1D5D3064-8AF5-439A-847C-866BF48A188D}" srcOrd="2" destOrd="0" parTransId="{E8814D81-84CE-410E-9F58-4E379107040A}" sibTransId="{5C90A11E-7692-4E0E-AFC5-1D9AD941439D}"/>
    <dgm:cxn modelId="{BF855815-E2D5-4280-8300-EF58AA9FB6CD}" srcId="{C2F554F0-8E66-4900-B839-A103847A389C}" destId="{26D1F1BB-641A-456E-9FE7-0960B12643BE}" srcOrd="3" destOrd="0" parTransId="{4884702F-A215-4C6E-AAA3-AC839322F0D8}" sibTransId="{02C2C0ED-B6C0-4C28-B34D-A0CC3A5690E1}"/>
    <dgm:cxn modelId="{10ED3A23-098D-4C30-93FA-83F7B1D7621D}" type="presOf" srcId="{491C599D-0974-4B6C-B61B-FB191183E617}" destId="{1941BA6A-FBE0-4279-A5DD-3D73EB3D6528}" srcOrd="0" destOrd="0" presId="urn:microsoft.com/office/officeart/2016/7/layout/VerticalDownArrowProcess"/>
    <dgm:cxn modelId="{79257D24-256A-4E1A-8F6C-7D3D669AB98F}" srcId="{C2F554F0-8E66-4900-B839-A103847A389C}" destId="{D1EF8F49-E246-4851-857B-FF2941909639}" srcOrd="4" destOrd="0" parTransId="{5459CC3C-8120-4588-B216-0E9097408869}" sibTransId="{DDB36405-51D8-4CFF-8677-5796402D2720}"/>
    <dgm:cxn modelId="{DB5CEB27-30FE-4D29-90FF-2704F86C9C5B}" type="presOf" srcId="{8D295FBF-A949-429E-93B2-4A9A2FD0F31B}" destId="{C4A25303-0EFE-4A98-97F7-BD3AA519D44A}" srcOrd="0" destOrd="0" presId="urn:microsoft.com/office/officeart/2016/7/layout/VerticalDownArrowProcess"/>
    <dgm:cxn modelId="{421F1A3E-B15B-41B6-A194-40FBA696D159}" srcId="{D1EF8F49-E246-4851-857B-FF2941909639}" destId="{D2BC6978-9283-42DB-9496-2BDCF154C4C0}" srcOrd="0" destOrd="0" parTransId="{604BE7A9-417A-47D3-A8F4-068C44283FAF}" sibTransId="{61183332-5153-443F-B5E7-FA14FAD5D8A8}"/>
    <dgm:cxn modelId="{D5CF1765-F69C-4C0D-AA9E-59E2AFC2D0E1}" type="presOf" srcId="{26D1F1BB-641A-456E-9FE7-0960B12643BE}" destId="{9F187557-50B3-4B0C-864A-D66F87C3EDE3}" srcOrd="0" destOrd="0" presId="urn:microsoft.com/office/officeart/2016/7/layout/VerticalDownArrowProcess"/>
    <dgm:cxn modelId="{C56B1F69-F98B-4FD7-8830-BD9B80A6D7E0}" srcId="{3DE51CF7-2A44-4BDB-91EC-C773D580F52D}" destId="{0E0ECE33-2E6D-4055-A60B-0121761DB096}" srcOrd="0" destOrd="0" parTransId="{9AF092E0-50CD-4A9E-AD9A-4E7D0B138BDF}" sibTransId="{A12C0062-7624-4765-ACE0-49DC5FDD0ED5}"/>
    <dgm:cxn modelId="{6A59D66B-B87D-4623-9362-17CD01FCD8E7}" type="presOf" srcId="{F4F5C8AC-1ADB-43DB-90DA-43FBADE2A4B5}" destId="{5451F3D9-32B0-408E-AC1E-C828399481FC}" srcOrd="1" destOrd="0" presId="urn:microsoft.com/office/officeart/2016/7/layout/VerticalDownArrowProcess"/>
    <dgm:cxn modelId="{4D6CD74C-9A29-4E8F-BB70-479A85F2EC8D}" srcId="{C2F554F0-8E66-4900-B839-A103847A389C}" destId="{3DE51CF7-2A44-4BDB-91EC-C773D580F52D}" srcOrd="0" destOrd="0" parTransId="{099C51EF-9045-4FBD-9B88-D5DEE0B50E83}" sibTransId="{510AF82F-B0F4-41BA-8C3A-0F124F891679}"/>
    <dgm:cxn modelId="{61B76850-EFBC-476D-894C-B04412A8EF66}" type="presOf" srcId="{0FF31EA8-6338-48F7-BA1C-B13562E4C876}" destId="{E2D88220-6482-434F-A99A-49E0998413A3}" srcOrd="0" destOrd="0" presId="urn:microsoft.com/office/officeart/2016/7/layout/VerticalDownArrowProcess"/>
    <dgm:cxn modelId="{6D37E771-8613-4177-9CA0-5D063CB6740D}" srcId="{1D5D3064-8AF5-439A-847C-866BF48A188D}" destId="{0FF31EA8-6338-48F7-BA1C-B13562E4C876}" srcOrd="0" destOrd="0" parTransId="{D814895E-C42C-4F82-9F6A-969089706FF2}" sibTransId="{4746D245-A8F4-4C7D-860C-B74E730900DB}"/>
    <dgm:cxn modelId="{66483F72-4564-427B-B5E7-3B3F68E87106}" type="presOf" srcId="{C2F554F0-8E66-4900-B839-A103847A389C}" destId="{2351A482-C524-4525-997A-CAD58815219A}" srcOrd="0" destOrd="0" presId="urn:microsoft.com/office/officeart/2016/7/layout/VerticalDownArrowProcess"/>
    <dgm:cxn modelId="{F85A7458-4990-46BB-8F4F-2C5DA4EAF8B0}" type="presOf" srcId="{1D5D3064-8AF5-439A-847C-866BF48A188D}" destId="{351AB37D-68CB-422F-BC1E-AF42BFC5B54A}" srcOrd="1" destOrd="0" presId="urn:microsoft.com/office/officeart/2016/7/layout/VerticalDownArrowProcess"/>
    <dgm:cxn modelId="{B4C71A7E-3B7C-48EF-A871-53ED5AF1F137}" type="presOf" srcId="{D1EF8F49-E246-4851-857B-FF2941909639}" destId="{5FC3BEA9-D4F1-4E87-BD4B-25D25109DCD1}" srcOrd="0" destOrd="0" presId="urn:microsoft.com/office/officeart/2016/7/layout/VerticalDownArrowProcess"/>
    <dgm:cxn modelId="{9D6C208F-6594-4BDF-921A-56F64E398522}" type="presOf" srcId="{3DE51CF7-2A44-4BDB-91EC-C773D580F52D}" destId="{B5BCB949-E235-4300-BAB4-E2AB545DC6C3}" srcOrd="1" destOrd="0" presId="urn:microsoft.com/office/officeart/2016/7/layout/VerticalDownArrowProcess"/>
    <dgm:cxn modelId="{76B43892-F75B-4F8B-9CE5-AA5AF42DB5DE}" type="presOf" srcId="{D2BC6978-9283-42DB-9496-2BDCF154C4C0}" destId="{BBFC0E39-D090-4EC6-8757-3F9609DA448D}" srcOrd="0" destOrd="0" presId="urn:microsoft.com/office/officeart/2016/7/layout/VerticalDownArrowProcess"/>
    <dgm:cxn modelId="{FAF5779B-C269-48E7-9735-BBB8B8EDA134}" srcId="{F4F5C8AC-1ADB-43DB-90DA-43FBADE2A4B5}" destId="{491C599D-0974-4B6C-B61B-FB191183E617}" srcOrd="0" destOrd="0" parTransId="{FBF05718-C866-44ED-B1CB-675AB30ED4F1}" sibTransId="{284BC2B9-79FA-47E8-B58C-52C0B0E7285C}"/>
    <dgm:cxn modelId="{05C5809B-5941-4AEE-9C87-9BE0036F27C6}" type="presOf" srcId="{3DE51CF7-2A44-4BDB-91EC-C773D580F52D}" destId="{DC23C249-9C64-4345-AEEF-A44B4FFAD8B3}" srcOrd="0" destOrd="0" presId="urn:microsoft.com/office/officeart/2016/7/layout/VerticalDownArrowProcess"/>
    <dgm:cxn modelId="{98E9A89E-DB46-4504-BA01-5EBD02EB6BE5}" type="presOf" srcId="{F4F5C8AC-1ADB-43DB-90DA-43FBADE2A4B5}" destId="{0A5ABF3C-503B-4A67-BE6F-604467C87972}" srcOrd="0" destOrd="0" presId="urn:microsoft.com/office/officeart/2016/7/layout/VerticalDownArrowProcess"/>
    <dgm:cxn modelId="{B8E61CB2-74CA-424D-A81C-BC902B1609CC}" srcId="{C2F554F0-8E66-4900-B839-A103847A389C}" destId="{F4F5C8AC-1ADB-43DB-90DA-43FBADE2A4B5}" srcOrd="1" destOrd="0" parTransId="{13F7646B-4552-463B-A555-98D690E8BEAF}" sibTransId="{5D99BAE3-D506-4F52-806A-7E660EA402D1}"/>
    <dgm:cxn modelId="{202085D6-8B88-4F1F-B089-075CC926CC1C}" type="presOf" srcId="{0E0ECE33-2E6D-4055-A60B-0121761DB096}" destId="{E838A5A3-7435-4F60-8C4A-48FA7B044191}" srcOrd="0" destOrd="0" presId="urn:microsoft.com/office/officeart/2016/7/layout/VerticalDownArrowProcess"/>
    <dgm:cxn modelId="{51A3A8E1-29A8-4331-8846-AB7D54D6DE59}" type="presOf" srcId="{1D5D3064-8AF5-439A-847C-866BF48A188D}" destId="{E7678F1A-BF84-4C22-963A-0F069A91784B}" srcOrd="0" destOrd="0" presId="urn:microsoft.com/office/officeart/2016/7/layout/VerticalDownArrowProcess"/>
    <dgm:cxn modelId="{6B080FE8-A54E-4D03-84DC-C70242471CDC}" type="presOf" srcId="{26D1F1BB-641A-456E-9FE7-0960B12643BE}" destId="{DC2B89BC-5410-43C1-8C5C-C5E26F3138BF}" srcOrd="1" destOrd="0" presId="urn:microsoft.com/office/officeart/2016/7/layout/VerticalDownArrowProcess"/>
    <dgm:cxn modelId="{13B901A6-FE03-4025-A880-A7033C97C8DE}" type="presParOf" srcId="{2351A482-C524-4525-997A-CAD58815219A}" destId="{23695FE3-BD63-4431-A928-FA1C7016CE32}" srcOrd="0" destOrd="0" presId="urn:microsoft.com/office/officeart/2016/7/layout/VerticalDownArrowProcess"/>
    <dgm:cxn modelId="{96230BFD-8D04-4E85-A1F0-EF03F24679CD}" type="presParOf" srcId="{23695FE3-BD63-4431-A928-FA1C7016CE32}" destId="{5FC3BEA9-D4F1-4E87-BD4B-25D25109DCD1}" srcOrd="0" destOrd="0" presId="urn:microsoft.com/office/officeart/2016/7/layout/VerticalDownArrowProcess"/>
    <dgm:cxn modelId="{4A562CAB-B3BB-462A-AF82-E339EC56B123}" type="presParOf" srcId="{23695FE3-BD63-4431-A928-FA1C7016CE32}" destId="{BBFC0E39-D090-4EC6-8757-3F9609DA448D}" srcOrd="1" destOrd="0" presId="urn:microsoft.com/office/officeart/2016/7/layout/VerticalDownArrowProcess"/>
    <dgm:cxn modelId="{F00282BC-5140-4202-8DE7-E537CED1C7AE}" type="presParOf" srcId="{2351A482-C524-4525-997A-CAD58815219A}" destId="{27762C57-479C-4187-A5F8-A600BCF448EE}" srcOrd="1" destOrd="0" presId="urn:microsoft.com/office/officeart/2016/7/layout/VerticalDownArrowProcess"/>
    <dgm:cxn modelId="{178421C4-A84E-4AA3-9371-EB80E7E02BF7}" type="presParOf" srcId="{2351A482-C524-4525-997A-CAD58815219A}" destId="{13198119-BF99-473C-BAA9-516E310FAB5F}" srcOrd="2" destOrd="0" presId="urn:microsoft.com/office/officeart/2016/7/layout/VerticalDownArrowProcess"/>
    <dgm:cxn modelId="{94576842-C405-42AF-9B10-09C448DDD77C}" type="presParOf" srcId="{13198119-BF99-473C-BAA9-516E310FAB5F}" destId="{9F187557-50B3-4B0C-864A-D66F87C3EDE3}" srcOrd="0" destOrd="0" presId="urn:microsoft.com/office/officeart/2016/7/layout/VerticalDownArrowProcess"/>
    <dgm:cxn modelId="{335B4495-97EA-4FDF-8415-4F8BBC55C024}" type="presParOf" srcId="{13198119-BF99-473C-BAA9-516E310FAB5F}" destId="{DC2B89BC-5410-43C1-8C5C-C5E26F3138BF}" srcOrd="1" destOrd="0" presId="urn:microsoft.com/office/officeart/2016/7/layout/VerticalDownArrowProcess"/>
    <dgm:cxn modelId="{F028AFC0-12BA-43C3-897E-303C731202D2}" type="presParOf" srcId="{13198119-BF99-473C-BAA9-516E310FAB5F}" destId="{C4A25303-0EFE-4A98-97F7-BD3AA519D44A}" srcOrd="2" destOrd="0" presId="urn:microsoft.com/office/officeart/2016/7/layout/VerticalDownArrowProcess"/>
    <dgm:cxn modelId="{DCC0ABFE-0464-45AE-A3F6-65120079B87F}" type="presParOf" srcId="{2351A482-C524-4525-997A-CAD58815219A}" destId="{8B6FD62B-0785-4FBB-9ABE-D0AC4585ACA6}" srcOrd="3" destOrd="0" presId="urn:microsoft.com/office/officeart/2016/7/layout/VerticalDownArrowProcess"/>
    <dgm:cxn modelId="{0B61AF0D-89F6-414F-9375-F6A8DEEA39F9}" type="presParOf" srcId="{2351A482-C524-4525-997A-CAD58815219A}" destId="{BECD0F32-67B1-4A10-AC75-34614EFBD663}" srcOrd="4" destOrd="0" presId="urn:microsoft.com/office/officeart/2016/7/layout/VerticalDownArrowProcess"/>
    <dgm:cxn modelId="{8BF07CCF-FA8B-4638-8586-CA7A76C92BC0}" type="presParOf" srcId="{BECD0F32-67B1-4A10-AC75-34614EFBD663}" destId="{E7678F1A-BF84-4C22-963A-0F069A91784B}" srcOrd="0" destOrd="0" presId="urn:microsoft.com/office/officeart/2016/7/layout/VerticalDownArrowProcess"/>
    <dgm:cxn modelId="{59989043-AFD4-45CE-A6C2-6F8D04025E2B}" type="presParOf" srcId="{BECD0F32-67B1-4A10-AC75-34614EFBD663}" destId="{351AB37D-68CB-422F-BC1E-AF42BFC5B54A}" srcOrd="1" destOrd="0" presId="urn:microsoft.com/office/officeart/2016/7/layout/VerticalDownArrowProcess"/>
    <dgm:cxn modelId="{A8611176-9AD8-4B6D-9322-3319B4EB24ED}" type="presParOf" srcId="{BECD0F32-67B1-4A10-AC75-34614EFBD663}" destId="{E2D88220-6482-434F-A99A-49E0998413A3}" srcOrd="2" destOrd="0" presId="urn:microsoft.com/office/officeart/2016/7/layout/VerticalDownArrowProcess"/>
    <dgm:cxn modelId="{7498C872-699D-46B6-B272-4B16DD677C2D}" type="presParOf" srcId="{2351A482-C524-4525-997A-CAD58815219A}" destId="{379A1B22-B776-4DF0-BA5E-58D678D061AD}" srcOrd="5" destOrd="0" presId="urn:microsoft.com/office/officeart/2016/7/layout/VerticalDownArrowProcess"/>
    <dgm:cxn modelId="{F3417872-AFA5-4E8D-8078-BDD3D295B2A2}" type="presParOf" srcId="{2351A482-C524-4525-997A-CAD58815219A}" destId="{DF7C4F67-278C-4D15-BDED-0725B302C2D8}" srcOrd="6" destOrd="0" presId="urn:microsoft.com/office/officeart/2016/7/layout/VerticalDownArrowProcess"/>
    <dgm:cxn modelId="{2CF9C7D7-D7F4-43E7-95AD-39915D394ADE}" type="presParOf" srcId="{DF7C4F67-278C-4D15-BDED-0725B302C2D8}" destId="{0A5ABF3C-503B-4A67-BE6F-604467C87972}" srcOrd="0" destOrd="0" presId="urn:microsoft.com/office/officeart/2016/7/layout/VerticalDownArrowProcess"/>
    <dgm:cxn modelId="{63BBE0A5-5688-487D-A6E8-3B76BE15F39B}" type="presParOf" srcId="{DF7C4F67-278C-4D15-BDED-0725B302C2D8}" destId="{5451F3D9-32B0-408E-AC1E-C828399481FC}" srcOrd="1" destOrd="0" presId="urn:microsoft.com/office/officeart/2016/7/layout/VerticalDownArrowProcess"/>
    <dgm:cxn modelId="{235AA33E-2691-4E2D-A514-959C370E6F04}" type="presParOf" srcId="{DF7C4F67-278C-4D15-BDED-0725B302C2D8}" destId="{1941BA6A-FBE0-4279-A5DD-3D73EB3D6528}" srcOrd="2" destOrd="0" presId="urn:microsoft.com/office/officeart/2016/7/layout/VerticalDownArrowProcess"/>
    <dgm:cxn modelId="{CEDA88DE-AC30-46ED-9DF1-E4A7E3A76692}" type="presParOf" srcId="{2351A482-C524-4525-997A-CAD58815219A}" destId="{C2633204-5614-4B1A-82FD-B708B76F3397}" srcOrd="7" destOrd="0" presId="urn:microsoft.com/office/officeart/2016/7/layout/VerticalDownArrowProcess"/>
    <dgm:cxn modelId="{F97CDFCC-039D-4CA9-988E-54F757C3D80D}" type="presParOf" srcId="{2351A482-C524-4525-997A-CAD58815219A}" destId="{14422EEE-BB75-41FD-AD08-4F5B04461FDE}" srcOrd="8" destOrd="0" presId="urn:microsoft.com/office/officeart/2016/7/layout/VerticalDownArrowProcess"/>
    <dgm:cxn modelId="{9AB313BF-834A-4400-ADBC-B69E55456D11}" type="presParOf" srcId="{14422EEE-BB75-41FD-AD08-4F5B04461FDE}" destId="{DC23C249-9C64-4345-AEEF-A44B4FFAD8B3}" srcOrd="0" destOrd="0" presId="urn:microsoft.com/office/officeart/2016/7/layout/VerticalDownArrowProcess"/>
    <dgm:cxn modelId="{5B19614A-4061-4D47-B428-CCB8F539CF92}" type="presParOf" srcId="{14422EEE-BB75-41FD-AD08-4F5B04461FDE}" destId="{B5BCB949-E235-4300-BAB4-E2AB545DC6C3}" srcOrd="1" destOrd="0" presId="urn:microsoft.com/office/officeart/2016/7/layout/VerticalDownArrowProcess"/>
    <dgm:cxn modelId="{89C6B042-6B69-4DF1-9854-2277F5E0B2D1}" type="presParOf" srcId="{14422EEE-BB75-41FD-AD08-4F5B04461FDE}" destId="{E838A5A3-7435-4F60-8C4A-48FA7B04419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7CB6A-D0FC-4413-92B8-E3B8E3C21E17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E2725-4E2C-4F22-B7FD-A067A0B9436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6349F-FBE8-446E-92E2-41D090740844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1- A priori </a:t>
          </a:r>
        </a:p>
      </dsp:txBody>
      <dsp:txXfrm>
        <a:off x="1941716" y="718"/>
        <a:ext cx="4571887" cy="1681139"/>
      </dsp:txXfrm>
    </dsp:sp>
    <dsp:sp modelId="{2E7D2254-2F08-41FC-B4A4-B90719A18AB7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D6E31-5C9D-4352-928D-01B5255565FC}">
      <dsp:nvSpPr>
        <dsp:cNvPr id="0" name=""/>
        <dsp:cNvSpPr/>
      </dsp:nvSpPr>
      <dsp:spPr>
        <a:xfrm>
          <a:off x="528451" y="2495766"/>
          <a:ext cx="924626" cy="924626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CB960-AD86-4811-B3FF-F5C17EE4725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2- Equivalent Class Transformation (Eclat)</a:t>
          </a:r>
        </a:p>
      </dsp:txBody>
      <dsp:txXfrm>
        <a:off x="1941716" y="2102143"/>
        <a:ext cx="4571887" cy="1681139"/>
      </dsp:txXfrm>
    </dsp:sp>
    <dsp:sp modelId="{C0BCCF47-1030-450E-A45D-33E760C7B87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0B106-C26A-4396-B5C5-02343BF1407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41B60-98C6-46D6-960A-FCE1B4D2961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3-  Frequent Pattern(FP)-growth: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E94EC-E49C-496D-AF62-008B406FE31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12D7E-B1A9-442D-8682-E1633F9BF5F7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E05CA-84CB-4D12-AC04-DD3E85B80AE9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1-support</a:t>
          </a:r>
        </a:p>
      </dsp:txBody>
      <dsp:txXfrm>
        <a:off x="75768" y="3053169"/>
        <a:ext cx="3093750" cy="720000"/>
      </dsp:txXfrm>
    </dsp:sp>
    <dsp:sp modelId="{8EBCEE07-7840-42AC-8868-F10379F4AF24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4AF34-2444-4E0E-ABF3-0EDC250CD6DC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F200D-AF23-476E-9005-EC65DC73A4B9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2-confidence</a:t>
          </a:r>
        </a:p>
      </dsp:txBody>
      <dsp:txXfrm>
        <a:off x="3710925" y="3053169"/>
        <a:ext cx="3093750" cy="720000"/>
      </dsp:txXfrm>
    </dsp:sp>
    <dsp:sp modelId="{FF5905AE-F22C-4C4E-86EE-FF43603ECA58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CC979-AB49-45AE-A1EF-2CD738E013DC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E1EC4-98B1-4BAA-B79E-33EAAD805F7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900" kern="1200"/>
            <a:t>3-lift</a:t>
          </a:r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3BEA9-D4F1-4E87-BD4B-25D25109DCD1}">
      <dsp:nvSpPr>
        <dsp:cNvPr id="0" name=""/>
        <dsp:cNvSpPr/>
      </dsp:nvSpPr>
      <dsp:spPr>
        <a:xfrm>
          <a:off x="0" y="5053537"/>
          <a:ext cx="1628400" cy="8290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206248" rIns="115812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Step5</a:t>
          </a:r>
        </a:p>
      </dsp:txBody>
      <dsp:txXfrm>
        <a:off x="0" y="5053537"/>
        <a:ext cx="1628400" cy="829074"/>
      </dsp:txXfrm>
    </dsp:sp>
    <dsp:sp modelId="{BBFC0E39-D090-4EC6-8757-3F9609DA448D}">
      <dsp:nvSpPr>
        <dsp:cNvPr id="0" name=""/>
        <dsp:cNvSpPr/>
      </dsp:nvSpPr>
      <dsp:spPr>
        <a:xfrm>
          <a:off x="1628400" y="5053537"/>
          <a:ext cx="4885203" cy="82907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 whether rules are reasonable or not and extract the rational ones.</a:t>
          </a:r>
        </a:p>
      </dsp:txBody>
      <dsp:txXfrm>
        <a:off x="1628400" y="5053537"/>
        <a:ext cx="4885203" cy="829074"/>
      </dsp:txXfrm>
    </dsp:sp>
    <dsp:sp modelId="{DC2B89BC-5410-43C1-8C5C-C5E26F3138BF}">
      <dsp:nvSpPr>
        <dsp:cNvPr id="0" name=""/>
        <dsp:cNvSpPr/>
      </dsp:nvSpPr>
      <dsp:spPr>
        <a:xfrm rot="10800000">
          <a:off x="0" y="3790856"/>
          <a:ext cx="1628400" cy="12751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206248" rIns="115812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Step4</a:t>
          </a:r>
        </a:p>
      </dsp:txBody>
      <dsp:txXfrm rot="-10800000">
        <a:off x="0" y="3790856"/>
        <a:ext cx="1628400" cy="828826"/>
      </dsp:txXfrm>
    </dsp:sp>
    <dsp:sp modelId="{C4A25303-0EFE-4A98-97F7-BD3AA519D44A}">
      <dsp:nvSpPr>
        <dsp:cNvPr id="0" name=""/>
        <dsp:cNvSpPr/>
      </dsp:nvSpPr>
      <dsp:spPr>
        <a:xfrm>
          <a:off x="1628400" y="3790856"/>
          <a:ext cx="4885203" cy="82882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Sort the rules by decreasing lift</a:t>
          </a:r>
        </a:p>
      </dsp:txBody>
      <dsp:txXfrm>
        <a:off x="1628400" y="3790856"/>
        <a:ext cx="4885203" cy="828826"/>
      </dsp:txXfrm>
    </dsp:sp>
    <dsp:sp modelId="{351AB37D-68CB-422F-BC1E-AF42BFC5B54A}">
      <dsp:nvSpPr>
        <dsp:cNvPr id="0" name=""/>
        <dsp:cNvSpPr/>
      </dsp:nvSpPr>
      <dsp:spPr>
        <a:xfrm rot="10800000">
          <a:off x="0" y="2517898"/>
          <a:ext cx="1628400" cy="12751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206248" rIns="115812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Step3</a:t>
          </a:r>
        </a:p>
      </dsp:txBody>
      <dsp:txXfrm rot="-10800000">
        <a:off x="0" y="2517898"/>
        <a:ext cx="1628400" cy="828826"/>
      </dsp:txXfrm>
    </dsp:sp>
    <dsp:sp modelId="{E2D88220-6482-434F-A99A-49E0998413A3}">
      <dsp:nvSpPr>
        <dsp:cNvPr id="0" name=""/>
        <dsp:cNvSpPr/>
      </dsp:nvSpPr>
      <dsp:spPr>
        <a:xfrm>
          <a:off x="1628400" y="2528175"/>
          <a:ext cx="4885203" cy="82882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 all the rules of this subsets having higher confidence than minimum confidence.</a:t>
          </a:r>
        </a:p>
      </dsp:txBody>
      <dsp:txXfrm>
        <a:off x="1628400" y="2528175"/>
        <a:ext cx="4885203" cy="828826"/>
      </dsp:txXfrm>
    </dsp:sp>
    <dsp:sp modelId="{5451F3D9-32B0-408E-AC1E-C828399481FC}">
      <dsp:nvSpPr>
        <dsp:cNvPr id="0" name=""/>
        <dsp:cNvSpPr/>
      </dsp:nvSpPr>
      <dsp:spPr>
        <a:xfrm rot="10800000">
          <a:off x="0" y="1265494"/>
          <a:ext cx="1628400" cy="12751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206248" rIns="115812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Step2</a:t>
          </a:r>
        </a:p>
      </dsp:txBody>
      <dsp:txXfrm rot="-10800000">
        <a:off x="0" y="1265494"/>
        <a:ext cx="1628400" cy="828826"/>
      </dsp:txXfrm>
    </dsp:sp>
    <dsp:sp modelId="{1941BA6A-FBE0-4279-A5DD-3D73EB3D6528}">
      <dsp:nvSpPr>
        <dsp:cNvPr id="0" name=""/>
        <dsp:cNvSpPr/>
      </dsp:nvSpPr>
      <dsp:spPr>
        <a:xfrm>
          <a:off x="1628400" y="1265494"/>
          <a:ext cx="4885203" cy="82882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 all the subsets in transactions having higher support than minimum support.</a:t>
          </a:r>
        </a:p>
      </dsp:txBody>
      <dsp:txXfrm>
        <a:off x="1628400" y="1265494"/>
        <a:ext cx="4885203" cy="828826"/>
      </dsp:txXfrm>
    </dsp:sp>
    <dsp:sp modelId="{B5BCB949-E235-4300-BAB4-E2AB545DC6C3}">
      <dsp:nvSpPr>
        <dsp:cNvPr id="0" name=""/>
        <dsp:cNvSpPr/>
      </dsp:nvSpPr>
      <dsp:spPr>
        <a:xfrm rot="10800000">
          <a:off x="0" y="2813"/>
          <a:ext cx="1628400" cy="127511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206248" rIns="115812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Step1</a:t>
          </a:r>
        </a:p>
      </dsp:txBody>
      <dsp:txXfrm rot="-10800000">
        <a:off x="0" y="2813"/>
        <a:ext cx="1628400" cy="828826"/>
      </dsp:txXfrm>
    </dsp:sp>
    <dsp:sp modelId="{E838A5A3-7435-4F60-8C4A-48FA7B044191}">
      <dsp:nvSpPr>
        <dsp:cNvPr id="0" name=""/>
        <dsp:cNvSpPr/>
      </dsp:nvSpPr>
      <dsp:spPr>
        <a:xfrm>
          <a:off x="1628400" y="2813"/>
          <a:ext cx="4885203" cy="82882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90500" rIns="99095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Set a minimum support and confidence</a:t>
          </a:r>
        </a:p>
      </dsp:txBody>
      <dsp:txXfrm>
        <a:off x="1628400" y="2813"/>
        <a:ext cx="4885203" cy="828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713CD-925B-4B90-9CB2-09E689528008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89962-7A60-4A0D-A1D6-D8E57E8F8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69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9962-7A60-4A0D-A1D6-D8E57E8F80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3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9962-7A60-4A0D-A1D6-D8E57E8F80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97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89962-7A60-4A0D-A1D6-D8E57E8F80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67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8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79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5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8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0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4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8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8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75A8-9C78-4BFE-867E-6913261318E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3AD32-DBEC-4D46-B86E-DCCAA269B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millandictionary.com/us/dictionary/american/chance_1" TargetMode="External"/><Relationship Id="rId2" Type="http://schemas.openxmlformats.org/officeDocument/2006/relationships/hyperlink" Target="https://www.macmillandictionary.com/us/dictionary/american/meet_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b="1" dirty="0"/>
              <a:t>Effect of relocating products on revenue of a store.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45" y="2638043"/>
            <a:ext cx="414048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Professor: Dr. Alice Smith</a:t>
            </a:r>
          </a:p>
          <a:p>
            <a:r>
              <a:rPr lang="en-US" dirty="0"/>
              <a:t>Course: Data Mining</a:t>
            </a:r>
          </a:p>
          <a:p>
            <a:r>
              <a:rPr lang="en-US" dirty="0"/>
              <a:t>Presenter: Mohammad </a:t>
            </a:r>
            <a:r>
              <a:rPr lang="en-US" dirty="0" err="1"/>
              <a:t>Maydanchi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4D6A0-FDEC-4EAA-933C-12993FF3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4" y="1410014"/>
            <a:ext cx="6250769" cy="51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A449272-FB96-4924-A91C-38197B86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Absolute Item Frequency Plot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D3512E-2F3E-445C-B4E4-1EE1BB10D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939" y="1302808"/>
            <a:ext cx="7513320" cy="43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4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6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D3C1E-5FD0-44EF-9DFF-AD538230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Two-Key Plot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07541C6-8641-4E29-A3EC-8E166FC83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027" y="852644"/>
            <a:ext cx="8330379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FB2671-2B57-4CC9-B61C-5A3DFDD13AAF}"/>
              </a:ext>
            </a:extLst>
          </p:cNvPr>
          <p:cNvSpPr txBox="1"/>
          <p:nvPr/>
        </p:nvSpPr>
        <p:spPr>
          <a:xfrm>
            <a:off x="7109718" y="5203982"/>
            <a:ext cx="201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68B06B-4BC4-4AC6-8D61-1194DBC063A2}"/>
              </a:ext>
            </a:extLst>
          </p:cNvPr>
          <p:cNvCxnSpPr>
            <a:cxnSpLocks/>
          </p:cNvCxnSpPr>
          <p:nvPr/>
        </p:nvCxnSpPr>
        <p:spPr>
          <a:xfrm flipH="1">
            <a:off x="4375041" y="4669456"/>
            <a:ext cx="551757" cy="567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B43B865-4CAF-470C-A969-A4348B8D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97" y="5388648"/>
            <a:ext cx="483572" cy="6186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B0FB6F-98D1-4FC8-9228-01CC6366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706" y="5237248"/>
            <a:ext cx="483572" cy="8604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477D74-BA0F-43F4-930A-6992C2C4C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601" y="6000353"/>
            <a:ext cx="1758135" cy="766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1FCABE-DD70-481F-B0DC-BE9934578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815" y="5682906"/>
            <a:ext cx="695895" cy="8604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87D755-7E58-438A-A0F2-B48B07AD40A1}"/>
              </a:ext>
            </a:extLst>
          </p:cNvPr>
          <p:cNvSpPr txBox="1"/>
          <p:nvPr/>
        </p:nvSpPr>
        <p:spPr>
          <a:xfrm>
            <a:off x="4375041" y="5807833"/>
            <a:ext cx="392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40380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6A846-0FDE-43C0-8BE7-A5F35C2B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Set number of items in a basket: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7CC1F589-EDAC-4D9A-948C-E28D3650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From this step we work on a basket with 3 items                (3-itemset)</a:t>
            </a:r>
          </a:p>
          <a:p>
            <a:r>
              <a:rPr lang="en-US" sz="2000" dirty="0"/>
              <a:t>With graph plots we can see the relations of the first 5 strong rules together.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D07BA-6484-4F40-821F-D5D4B4A0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04" y="883578"/>
            <a:ext cx="6302412" cy="5419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54380-E398-4DAA-BA5C-21B607C49874}"/>
              </a:ext>
            </a:extLst>
          </p:cNvPr>
          <p:cNvSpPr txBox="1"/>
          <p:nvPr/>
        </p:nvSpPr>
        <p:spPr>
          <a:xfrm>
            <a:off x="5735939" y="254060"/>
            <a:ext cx="233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Graph</a:t>
            </a:r>
            <a:r>
              <a:rPr lang="en-US" b="1" dirty="0" err="1">
                <a:solidFill>
                  <a:schemeClr val="bg1"/>
                </a:solidFill>
              </a:rPr>
              <a:t>Graph</a:t>
            </a:r>
            <a:r>
              <a:rPr lang="en-US" b="1" dirty="0">
                <a:solidFill>
                  <a:schemeClr val="bg1"/>
                </a:solidFill>
              </a:rPr>
              <a:t> Plot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7903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71B257-8F46-415C-8543-4C63C533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63" y="5313629"/>
            <a:ext cx="571484" cy="519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2777F-CA77-4990-9CAC-C843FD9D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2 Strongest Rules: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E42D9-C8DE-4BEF-84DC-3FAD10D2E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Rule 1: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Rule 2: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07749-C1D1-45F0-AC69-A63847B8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91" y="3379740"/>
            <a:ext cx="2578813" cy="934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1080C-656B-450B-A23C-D5A23F96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341" y="2118951"/>
            <a:ext cx="794619" cy="116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948FBC-2C6E-49FA-8A1A-DA7E85167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290" y="2156596"/>
            <a:ext cx="1459948" cy="107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BA6083-B37F-479E-A651-D386655D9FFE}"/>
              </a:ext>
            </a:extLst>
          </p:cNvPr>
          <p:cNvSpPr txBox="1"/>
          <p:nvPr/>
        </p:nvSpPr>
        <p:spPr>
          <a:xfrm>
            <a:off x="6441897" y="3398058"/>
            <a:ext cx="158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EF0D3-5010-479A-A5A2-A35811506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70" y="3118743"/>
            <a:ext cx="2258600" cy="1075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3F699-34B5-4340-BA49-F6707EC8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57" y="5900263"/>
            <a:ext cx="2578813" cy="934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C5C816-B64B-449F-8049-6CF6EA97A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1291" y="5039788"/>
            <a:ext cx="695895" cy="860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8842DB-400F-4EE5-9D98-484F7A7E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79" y="5313629"/>
            <a:ext cx="571484" cy="5191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A1DD93-F124-451F-8FED-02CD598FD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51" y="5313628"/>
            <a:ext cx="571484" cy="519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87F400-33E7-4160-9D7E-BC914F1515D1}"/>
              </a:ext>
            </a:extLst>
          </p:cNvPr>
          <p:cNvSpPr txBox="1"/>
          <p:nvPr/>
        </p:nvSpPr>
        <p:spPr>
          <a:xfrm>
            <a:off x="6376600" y="5764016"/>
            <a:ext cx="158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AB2F5E-0B77-4E24-A26A-693BE2D0B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70" y="5611822"/>
            <a:ext cx="2258600" cy="10755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8295C4-DDFF-4ABC-B30B-44F22E960B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463" y="1321272"/>
            <a:ext cx="5459667" cy="10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9FB0A-D277-4399-8C43-B1688A80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406" y="365125"/>
            <a:ext cx="10515600" cy="1325563"/>
          </a:xfrm>
        </p:spPr>
        <p:txBody>
          <a:bodyPr/>
          <a:lstStyle/>
          <a:p>
            <a:r>
              <a:rPr lang="en-US" dirty="0"/>
              <a:t>Current Location: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23861B-92E0-466F-B129-90EC380AB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44" y="1369650"/>
            <a:ext cx="11856377" cy="51758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A41A388-556E-4E0E-883E-691379E48B20}"/>
              </a:ext>
            </a:extLst>
          </p:cNvPr>
          <p:cNvSpPr/>
          <p:nvPr/>
        </p:nvSpPr>
        <p:spPr>
          <a:xfrm>
            <a:off x="178083" y="1871218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5FEF0C-5B7D-42BC-AA85-F0A1C4C91D04}"/>
              </a:ext>
            </a:extLst>
          </p:cNvPr>
          <p:cNvSpPr/>
          <p:nvPr/>
        </p:nvSpPr>
        <p:spPr>
          <a:xfrm>
            <a:off x="178083" y="2302229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5A0B56-410F-4BC2-92F0-D0C46802EE01}"/>
              </a:ext>
            </a:extLst>
          </p:cNvPr>
          <p:cNvSpPr/>
          <p:nvPr/>
        </p:nvSpPr>
        <p:spPr>
          <a:xfrm>
            <a:off x="178083" y="3396874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12DE4C-CEA1-43C7-9FB6-B3FD8BE21AFA}"/>
              </a:ext>
            </a:extLst>
          </p:cNvPr>
          <p:cNvSpPr/>
          <p:nvPr/>
        </p:nvSpPr>
        <p:spPr>
          <a:xfrm>
            <a:off x="178083" y="3859211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4E6CD3-9249-4BC7-BD2C-84B7AA974DDC}"/>
              </a:ext>
            </a:extLst>
          </p:cNvPr>
          <p:cNvSpPr/>
          <p:nvPr/>
        </p:nvSpPr>
        <p:spPr>
          <a:xfrm>
            <a:off x="186216" y="4932978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8E3E8C-9B41-48F2-BB43-1867AB90E746}"/>
              </a:ext>
            </a:extLst>
          </p:cNvPr>
          <p:cNvSpPr/>
          <p:nvPr/>
        </p:nvSpPr>
        <p:spPr>
          <a:xfrm>
            <a:off x="186216" y="5394646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F0D6D4-88FC-4345-B7DE-DD63B5939A85}"/>
              </a:ext>
            </a:extLst>
          </p:cNvPr>
          <p:cNvSpPr/>
          <p:nvPr/>
        </p:nvSpPr>
        <p:spPr>
          <a:xfrm>
            <a:off x="4346294" y="339423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FB20AC-545D-4911-8365-47F16213CEAC}"/>
              </a:ext>
            </a:extLst>
          </p:cNvPr>
          <p:cNvSpPr/>
          <p:nvPr/>
        </p:nvSpPr>
        <p:spPr>
          <a:xfrm>
            <a:off x="4346294" y="3855900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375E13-FF38-4E9D-BE50-00F2F2D7C51D}"/>
              </a:ext>
            </a:extLst>
          </p:cNvPr>
          <p:cNvSpPr/>
          <p:nvPr/>
        </p:nvSpPr>
        <p:spPr>
          <a:xfrm>
            <a:off x="4304441" y="4957745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D38367-A685-4DF0-9FE1-90646230C56C}"/>
              </a:ext>
            </a:extLst>
          </p:cNvPr>
          <p:cNvSpPr/>
          <p:nvPr/>
        </p:nvSpPr>
        <p:spPr>
          <a:xfrm>
            <a:off x="4304441" y="5419413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2094F5-EC00-47B9-87C0-3E69E72BA7C6}"/>
              </a:ext>
            </a:extLst>
          </p:cNvPr>
          <p:cNvSpPr/>
          <p:nvPr/>
        </p:nvSpPr>
        <p:spPr>
          <a:xfrm>
            <a:off x="11144032" y="1835817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G1</a:t>
            </a:r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14D524-49BC-43A5-91B7-B297153F5306}"/>
              </a:ext>
            </a:extLst>
          </p:cNvPr>
          <p:cNvSpPr/>
          <p:nvPr/>
        </p:nvSpPr>
        <p:spPr>
          <a:xfrm>
            <a:off x="11144032" y="2297485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G2</a:t>
            </a:r>
            <a:endParaRPr lang="en-US" sz="1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F2F3D3-8B89-4CAE-96EF-FB84D1C7E1FC}"/>
              </a:ext>
            </a:extLst>
          </p:cNvPr>
          <p:cNvSpPr/>
          <p:nvPr/>
        </p:nvSpPr>
        <p:spPr>
          <a:xfrm>
            <a:off x="11106788" y="339423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H1</a:t>
            </a:r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78BCB5-451C-4FA7-BC0E-CBB9458B5674}"/>
              </a:ext>
            </a:extLst>
          </p:cNvPr>
          <p:cNvSpPr/>
          <p:nvPr/>
        </p:nvSpPr>
        <p:spPr>
          <a:xfrm>
            <a:off x="11106788" y="3855900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H2</a:t>
            </a:r>
            <a:endParaRPr lang="en-US" sz="1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576B098-327D-496F-B089-AAE123609AC2}"/>
              </a:ext>
            </a:extLst>
          </p:cNvPr>
          <p:cNvSpPr/>
          <p:nvPr/>
        </p:nvSpPr>
        <p:spPr>
          <a:xfrm>
            <a:off x="11014322" y="4932978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EEE487-3CB1-48F6-8D62-0032B8212922}"/>
              </a:ext>
            </a:extLst>
          </p:cNvPr>
          <p:cNvSpPr/>
          <p:nvPr/>
        </p:nvSpPr>
        <p:spPr>
          <a:xfrm>
            <a:off x="11014322" y="5394646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AC10D0-2C39-4126-9BE6-90EA4B0299FB}"/>
              </a:ext>
            </a:extLst>
          </p:cNvPr>
          <p:cNvSpPr/>
          <p:nvPr/>
        </p:nvSpPr>
        <p:spPr>
          <a:xfrm>
            <a:off x="4385614" y="174801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2F9675-AF13-47CC-B40D-A4296C7D3E39}"/>
              </a:ext>
            </a:extLst>
          </p:cNvPr>
          <p:cNvSpPr/>
          <p:nvPr/>
        </p:nvSpPr>
        <p:spPr>
          <a:xfrm>
            <a:off x="4385614" y="2209680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31AC86-3CE5-4FA3-AAB3-A09A82160945}"/>
              </a:ext>
            </a:extLst>
          </p:cNvPr>
          <p:cNvCxnSpPr/>
          <p:nvPr/>
        </p:nvCxnSpPr>
        <p:spPr>
          <a:xfrm>
            <a:off x="5661058" y="4524446"/>
            <a:ext cx="2476072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D6860F-0D26-496E-87BF-EC1D2FC000A9}"/>
              </a:ext>
            </a:extLst>
          </p:cNvPr>
          <p:cNvCxnSpPr/>
          <p:nvPr/>
        </p:nvCxnSpPr>
        <p:spPr>
          <a:xfrm flipV="1">
            <a:off x="8137130" y="2547991"/>
            <a:ext cx="0" cy="18698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489F21-8DBC-4E97-AA3A-2E6812ABCBCD}"/>
              </a:ext>
            </a:extLst>
          </p:cNvPr>
          <p:cNvCxnSpPr>
            <a:cxnSpLocks/>
          </p:cNvCxnSpPr>
          <p:nvPr/>
        </p:nvCxnSpPr>
        <p:spPr>
          <a:xfrm flipV="1">
            <a:off x="8393984" y="2547992"/>
            <a:ext cx="0" cy="264092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0D92CA3-1513-428F-B301-D4FD76205724}"/>
              </a:ext>
            </a:extLst>
          </p:cNvPr>
          <p:cNvSpPr txBox="1"/>
          <p:nvPr/>
        </p:nvSpPr>
        <p:spPr>
          <a:xfrm>
            <a:off x="7880276" y="5172780"/>
            <a:ext cx="10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Rule1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5F784D-B4F4-4398-AFD0-6FBB93956A9C}"/>
              </a:ext>
            </a:extLst>
          </p:cNvPr>
          <p:cNvSpPr txBox="1"/>
          <p:nvPr/>
        </p:nvSpPr>
        <p:spPr>
          <a:xfrm>
            <a:off x="5138529" y="4492180"/>
            <a:ext cx="10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Rule2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A439-E376-45D7-A174-00B9D0C5A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813" y="3198883"/>
            <a:ext cx="3515043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C39251-4738-49A5-BE31-7E3B1B9FA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189" y="3421294"/>
            <a:ext cx="2647839" cy="9147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A151C3-08F9-4CE7-A2D7-CECC4D5A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093" y="3429000"/>
            <a:ext cx="2503896" cy="8864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9BCEF2-F213-4DF4-B3B3-49D47596A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88" y="1778835"/>
            <a:ext cx="2646422" cy="11698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46DBB7-FCC4-49E8-BCBF-1F727424C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062" y="4978293"/>
            <a:ext cx="2545850" cy="8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CCA4-AEA0-4CB7-AC5A-C5447D368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762" y="365125"/>
            <a:ext cx="10515600" cy="1325563"/>
          </a:xfrm>
        </p:spPr>
        <p:txBody>
          <a:bodyPr/>
          <a:lstStyle/>
          <a:p>
            <a:r>
              <a:rPr lang="en-US" dirty="0"/>
              <a:t>Optimum Location: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85DA68-E291-4F91-A299-13A3B89E2F92}"/>
              </a:ext>
            </a:extLst>
          </p:cNvPr>
          <p:cNvCxnSpPr/>
          <p:nvPr/>
        </p:nvCxnSpPr>
        <p:spPr>
          <a:xfrm flipH="1">
            <a:off x="8096034" y="6174769"/>
            <a:ext cx="275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AACE6-0EDF-421F-B06B-6FB554A9ADDD}"/>
              </a:ext>
            </a:extLst>
          </p:cNvPr>
          <p:cNvCxnSpPr/>
          <p:nvPr/>
        </p:nvCxnSpPr>
        <p:spPr>
          <a:xfrm flipV="1">
            <a:off x="8085760" y="3429000"/>
            <a:ext cx="0" cy="2560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3F8723-D343-4D86-A662-86DF1F614627}"/>
              </a:ext>
            </a:extLst>
          </p:cNvPr>
          <p:cNvCxnSpPr/>
          <p:nvPr/>
        </p:nvCxnSpPr>
        <p:spPr>
          <a:xfrm flipH="1">
            <a:off x="4777481" y="3429000"/>
            <a:ext cx="3133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4C5EFA-B5B2-473D-8066-8C7CE7F94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762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DB348B-193A-49B5-BFBB-AD75074CE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64" y="1794508"/>
            <a:ext cx="11616647" cy="48217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5C279C-8B34-4987-8558-ACC1D5CFDD17}"/>
              </a:ext>
            </a:extLst>
          </p:cNvPr>
          <p:cNvCxnSpPr/>
          <p:nvPr/>
        </p:nvCxnSpPr>
        <p:spPr>
          <a:xfrm flipH="1">
            <a:off x="8085760" y="6492875"/>
            <a:ext cx="265073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5C21E7-CEC9-4CC7-8FBE-7D8F50E49C7B}"/>
              </a:ext>
            </a:extLst>
          </p:cNvPr>
          <p:cNvCxnSpPr/>
          <p:nvPr/>
        </p:nvCxnSpPr>
        <p:spPr>
          <a:xfrm flipV="1">
            <a:off x="8085760" y="3328827"/>
            <a:ext cx="10274" cy="30206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B2BCB9-C2DD-4733-A955-D09DFFF06D9D}"/>
              </a:ext>
            </a:extLst>
          </p:cNvPr>
          <p:cNvCxnSpPr>
            <a:cxnSpLocks/>
          </p:cNvCxnSpPr>
          <p:nvPr/>
        </p:nvCxnSpPr>
        <p:spPr>
          <a:xfrm flipH="1">
            <a:off x="3349373" y="3308279"/>
            <a:ext cx="464392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56DA2A-8705-4211-919E-13392C9A1E65}"/>
              </a:ext>
            </a:extLst>
          </p:cNvPr>
          <p:cNvCxnSpPr>
            <a:cxnSpLocks/>
          </p:cNvCxnSpPr>
          <p:nvPr/>
        </p:nvCxnSpPr>
        <p:spPr>
          <a:xfrm flipV="1">
            <a:off x="1383585" y="6719103"/>
            <a:ext cx="10431694" cy="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84742E-2577-4252-A1D1-D7E2D0A0983B}"/>
              </a:ext>
            </a:extLst>
          </p:cNvPr>
          <p:cNvCxnSpPr/>
          <p:nvPr/>
        </p:nvCxnSpPr>
        <p:spPr>
          <a:xfrm flipV="1">
            <a:off x="11815279" y="2006029"/>
            <a:ext cx="0" cy="465931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00CD1D-A330-463C-B0FC-06C1CC52434E}"/>
              </a:ext>
            </a:extLst>
          </p:cNvPr>
          <p:cNvCxnSpPr>
            <a:cxnSpLocks/>
          </p:cNvCxnSpPr>
          <p:nvPr/>
        </p:nvCxnSpPr>
        <p:spPr>
          <a:xfrm flipH="1">
            <a:off x="3277454" y="1962364"/>
            <a:ext cx="8424809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27605D-A1CB-434D-8AE3-779E8EA151C5}"/>
              </a:ext>
            </a:extLst>
          </p:cNvPr>
          <p:cNvSpPr txBox="1"/>
          <p:nvPr/>
        </p:nvSpPr>
        <p:spPr>
          <a:xfrm>
            <a:off x="10578970" y="6128005"/>
            <a:ext cx="145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Rule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90BCDA-7F3E-43A6-B210-742ED5C8CEE8}"/>
              </a:ext>
            </a:extLst>
          </p:cNvPr>
          <p:cNvSpPr txBox="1"/>
          <p:nvPr/>
        </p:nvSpPr>
        <p:spPr>
          <a:xfrm>
            <a:off x="490169" y="6349429"/>
            <a:ext cx="145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Rule 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141459-4B1E-4E5E-BF52-96CF0D730E53}"/>
              </a:ext>
            </a:extLst>
          </p:cNvPr>
          <p:cNvSpPr/>
          <p:nvPr/>
        </p:nvSpPr>
        <p:spPr>
          <a:xfrm>
            <a:off x="116439" y="2138348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85236D-85BE-479B-821A-E3DC49BD9C1C}"/>
              </a:ext>
            </a:extLst>
          </p:cNvPr>
          <p:cNvSpPr/>
          <p:nvPr/>
        </p:nvSpPr>
        <p:spPr>
          <a:xfrm>
            <a:off x="116439" y="2569359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183C7C-E707-41CF-A460-1C35E97AE4EC}"/>
              </a:ext>
            </a:extLst>
          </p:cNvPr>
          <p:cNvSpPr/>
          <p:nvPr/>
        </p:nvSpPr>
        <p:spPr>
          <a:xfrm>
            <a:off x="116439" y="368455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F22AB2-8F3C-46D0-A17F-648EDD86AA98}"/>
              </a:ext>
            </a:extLst>
          </p:cNvPr>
          <p:cNvSpPr/>
          <p:nvPr/>
        </p:nvSpPr>
        <p:spPr>
          <a:xfrm>
            <a:off x="116439" y="4146889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7699462-CE83-4E77-A95A-3F53F33288D7}"/>
              </a:ext>
            </a:extLst>
          </p:cNvPr>
          <p:cNvSpPr/>
          <p:nvPr/>
        </p:nvSpPr>
        <p:spPr>
          <a:xfrm>
            <a:off x="124572" y="5282300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BD33218-605B-4F77-BCFB-E11FA58CBB51}"/>
              </a:ext>
            </a:extLst>
          </p:cNvPr>
          <p:cNvSpPr/>
          <p:nvPr/>
        </p:nvSpPr>
        <p:spPr>
          <a:xfrm>
            <a:off x="124572" y="5743968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01E5B1-A532-44D3-99CA-77EAAAC720A3}"/>
              </a:ext>
            </a:extLst>
          </p:cNvPr>
          <p:cNvSpPr/>
          <p:nvPr/>
        </p:nvSpPr>
        <p:spPr>
          <a:xfrm>
            <a:off x="4284650" y="3692184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A57DA7-9204-43B3-A8FE-38B4F867ED14}"/>
              </a:ext>
            </a:extLst>
          </p:cNvPr>
          <p:cNvSpPr/>
          <p:nvPr/>
        </p:nvSpPr>
        <p:spPr>
          <a:xfrm>
            <a:off x="4284650" y="415385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60DA8CA-FACF-4523-819D-6C78E8DF1739}"/>
              </a:ext>
            </a:extLst>
          </p:cNvPr>
          <p:cNvSpPr/>
          <p:nvPr/>
        </p:nvSpPr>
        <p:spPr>
          <a:xfrm>
            <a:off x="4242797" y="5307067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BDB797A-AB07-4BAA-B3C1-01213CFA87B9}"/>
              </a:ext>
            </a:extLst>
          </p:cNvPr>
          <p:cNvSpPr/>
          <p:nvPr/>
        </p:nvSpPr>
        <p:spPr>
          <a:xfrm>
            <a:off x="4242797" y="5768735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98B585C-4B76-4F90-8376-392F8F9B9F7E}"/>
              </a:ext>
            </a:extLst>
          </p:cNvPr>
          <p:cNvSpPr/>
          <p:nvPr/>
        </p:nvSpPr>
        <p:spPr>
          <a:xfrm>
            <a:off x="10989922" y="2133769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G1</a:t>
            </a:r>
            <a:endParaRPr lang="en-US" sz="16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D1876BC-15B4-490B-8F3A-E35D8AB94E83}"/>
              </a:ext>
            </a:extLst>
          </p:cNvPr>
          <p:cNvSpPr/>
          <p:nvPr/>
        </p:nvSpPr>
        <p:spPr>
          <a:xfrm>
            <a:off x="10989922" y="2595437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G2</a:t>
            </a:r>
            <a:endParaRPr lang="en-US" sz="16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78A668-C63A-4C6D-B38A-B3F64AEB81E6}"/>
              </a:ext>
            </a:extLst>
          </p:cNvPr>
          <p:cNvSpPr/>
          <p:nvPr/>
        </p:nvSpPr>
        <p:spPr>
          <a:xfrm>
            <a:off x="10952678" y="3692184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H1</a:t>
            </a:r>
            <a:endParaRPr lang="en-US" sz="16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1EF3282-A7F6-44F8-9E01-E240FC1CC8FF}"/>
              </a:ext>
            </a:extLst>
          </p:cNvPr>
          <p:cNvSpPr/>
          <p:nvPr/>
        </p:nvSpPr>
        <p:spPr>
          <a:xfrm>
            <a:off x="10952678" y="415385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H2</a:t>
            </a:r>
            <a:endParaRPr lang="en-US" sz="16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25DAB67-41CD-4B62-9CE0-21EF5AB9A141}"/>
              </a:ext>
            </a:extLst>
          </p:cNvPr>
          <p:cNvSpPr/>
          <p:nvPr/>
        </p:nvSpPr>
        <p:spPr>
          <a:xfrm>
            <a:off x="11024237" y="5282300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B82547-E29F-47FA-B5B2-BA208E9A93E4}"/>
              </a:ext>
            </a:extLst>
          </p:cNvPr>
          <p:cNvSpPr/>
          <p:nvPr/>
        </p:nvSpPr>
        <p:spPr>
          <a:xfrm>
            <a:off x="11024237" y="5743968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1ABA7EA-9F5C-4192-9463-555211CEFBEA}"/>
              </a:ext>
            </a:extLst>
          </p:cNvPr>
          <p:cNvSpPr/>
          <p:nvPr/>
        </p:nvSpPr>
        <p:spPr>
          <a:xfrm>
            <a:off x="4323970" y="2097334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D044162-8870-48CA-980C-910774A2B940}"/>
              </a:ext>
            </a:extLst>
          </p:cNvPr>
          <p:cNvSpPr/>
          <p:nvPr/>
        </p:nvSpPr>
        <p:spPr>
          <a:xfrm>
            <a:off x="4323970" y="255900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D2B40-DB1C-44F6-8556-B6B62BF3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95" y="3712732"/>
            <a:ext cx="2573347" cy="917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C667E-9BFC-43AA-BFB6-EAC370D61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847" y="2025089"/>
            <a:ext cx="2515831" cy="11099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4C6869-FAAD-468F-937B-7AF1C8803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190" y="5251477"/>
            <a:ext cx="2545850" cy="1031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348B8-BCA6-47A6-85DB-ED993A0FB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847" y="3702459"/>
            <a:ext cx="2515831" cy="9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8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918A-FA69-4792-9487-F41E8CAF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vs Optimum: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43191-CBBF-44FD-B6B2-1A2437E9E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Every block in each aisle has average price.</a:t>
            </a:r>
          </a:p>
          <a:p>
            <a:r>
              <a:rPr lang="en-US" dirty="0"/>
              <a:t>Current Location: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000" dirty="0"/>
              <a:t>When a customer walks through path of </a:t>
            </a:r>
            <a:r>
              <a:rPr lang="en-US" sz="2000" b="1" u="sng" dirty="0">
                <a:solidFill>
                  <a:srgbClr val="FF0000"/>
                </a:solidFill>
              </a:rPr>
              <a:t>rule 1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pick at least 1 item from each block he should pay </a:t>
            </a:r>
            <a:r>
              <a:rPr lang="en-US" sz="2000" b="1" u="sng" dirty="0">
                <a:solidFill>
                  <a:srgbClr val="FF0000"/>
                </a:solidFill>
              </a:rPr>
              <a:t>$32.5</a:t>
            </a:r>
            <a:r>
              <a:rPr lang="en-US" sz="2000" dirty="0"/>
              <a:t>. Also, if he walks through </a:t>
            </a:r>
            <a:r>
              <a:rPr lang="en-US" sz="2000" b="1" u="sng" dirty="0">
                <a:solidFill>
                  <a:srgbClr val="7030A0"/>
                </a:solidFill>
              </a:rPr>
              <a:t>rule2 </a:t>
            </a:r>
            <a:r>
              <a:rPr lang="en-US" sz="2000" dirty="0"/>
              <a:t> and pick 1 item from each block he should pay </a:t>
            </a:r>
            <a:r>
              <a:rPr lang="en-US" sz="2000" b="1" u="sng" dirty="0">
                <a:solidFill>
                  <a:srgbClr val="7030A0"/>
                </a:solidFill>
              </a:rPr>
              <a:t>$42.5</a:t>
            </a:r>
            <a:r>
              <a:rPr lang="en-US" sz="2000" dirty="0"/>
              <a:t>.</a:t>
            </a:r>
          </a:p>
          <a:p>
            <a:r>
              <a:rPr lang="en-US" dirty="0"/>
              <a:t>Optimum Location:  </a:t>
            </a:r>
          </a:p>
          <a:p>
            <a:pPr marL="0" indent="0">
              <a:buNone/>
            </a:pPr>
            <a:r>
              <a:rPr lang="en-US" sz="2000" dirty="0"/>
              <a:t>When a customer walks through path of </a:t>
            </a:r>
            <a:r>
              <a:rPr lang="en-US" sz="2000" b="1" u="sng" dirty="0">
                <a:solidFill>
                  <a:srgbClr val="FF0000"/>
                </a:solidFill>
              </a:rPr>
              <a:t>rule 1 </a:t>
            </a:r>
            <a:r>
              <a:rPr lang="en-US" sz="2000" dirty="0"/>
              <a:t>and pick at least 1 item from each block he should pay </a:t>
            </a:r>
            <a:r>
              <a:rPr lang="en-US" sz="2000" b="1" dirty="0">
                <a:solidFill>
                  <a:srgbClr val="FF0000"/>
                </a:solidFill>
              </a:rPr>
              <a:t>$97.5</a:t>
            </a:r>
            <a:r>
              <a:rPr lang="en-US" sz="2000" dirty="0"/>
              <a:t>($65 more than current place) Also, if he walks through </a:t>
            </a:r>
            <a:r>
              <a:rPr lang="en-US" sz="2000" b="1" u="sng" dirty="0">
                <a:solidFill>
                  <a:srgbClr val="7030A0"/>
                </a:solidFill>
              </a:rPr>
              <a:t>rule2 </a:t>
            </a:r>
            <a:r>
              <a:rPr lang="en-US" sz="2000" b="1" u="sng" dirty="0"/>
              <a:t> </a:t>
            </a:r>
            <a:r>
              <a:rPr lang="en-US" sz="2000" dirty="0"/>
              <a:t>and pick 1 item from each block he should pay </a:t>
            </a:r>
            <a:r>
              <a:rPr lang="en-US" sz="2000" b="1" dirty="0">
                <a:solidFill>
                  <a:srgbClr val="7030A0"/>
                </a:solidFill>
              </a:rPr>
              <a:t>$87</a:t>
            </a:r>
            <a:r>
              <a:rPr lang="en-US" sz="2000" dirty="0"/>
              <a:t>($54.5 more than current place)</a:t>
            </a:r>
            <a:r>
              <a:rPr lang="en-US" sz="2000" u="sng" dirty="0"/>
              <a:t>.</a:t>
            </a:r>
          </a:p>
          <a:p>
            <a:r>
              <a:rPr lang="en-US" dirty="0"/>
              <a:t>Final Result:</a:t>
            </a:r>
          </a:p>
          <a:p>
            <a:pPr marL="0" indent="0">
              <a:buNone/>
            </a:pPr>
            <a:r>
              <a:rPr lang="en-US" sz="2000" dirty="0"/>
              <a:t>Frequency of rule1 is 23 and frequency of rule2 is 33. So, if manager change the place of products like this project he can earn around $3277(23*65 +33*54</a:t>
            </a:r>
            <a:r>
              <a:rPr lang="en-US" sz="2000" u="sng" dirty="0"/>
              <a:t>=</a:t>
            </a:r>
            <a:r>
              <a:rPr lang="en-US" sz="2000" b="1" u="sng" dirty="0"/>
              <a:t>$3277</a:t>
            </a:r>
            <a:r>
              <a:rPr lang="en-US" sz="2000" b="1" dirty="0"/>
              <a:t> </a:t>
            </a:r>
            <a:r>
              <a:rPr lang="en-US" sz="2000" dirty="0"/>
              <a:t>)</a:t>
            </a:r>
            <a:r>
              <a:rPr lang="en-US" sz="2000" b="1" dirty="0"/>
              <a:t> </a:t>
            </a:r>
            <a:r>
              <a:rPr lang="en-US" sz="2000" dirty="0"/>
              <a:t>more money per week.</a:t>
            </a:r>
          </a:p>
        </p:txBody>
      </p:sp>
    </p:spTree>
    <p:extLst>
      <p:ext uri="{BB962C8B-B14F-4D97-AF65-F5344CB8AC3E}">
        <p14:creationId xmlns:p14="http://schemas.microsoft.com/office/powerpoint/2010/main" val="92738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540C-E95D-4FB9-830A-49C1CA5D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B76E-A1B5-4385-B0CB-1CB881DA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9FB0A-D277-4399-8C43-B1688A80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214" y="313468"/>
            <a:ext cx="10515600" cy="1325563"/>
          </a:xfrm>
        </p:spPr>
        <p:txBody>
          <a:bodyPr/>
          <a:lstStyle/>
          <a:p>
            <a:r>
              <a:rPr lang="en-US" dirty="0"/>
              <a:t>Current Location: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23861B-92E0-466F-B129-90EC380AB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770" y="1369650"/>
            <a:ext cx="11856377" cy="51758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A41A388-556E-4E0E-883E-691379E48B20}"/>
              </a:ext>
            </a:extLst>
          </p:cNvPr>
          <p:cNvSpPr/>
          <p:nvPr/>
        </p:nvSpPr>
        <p:spPr>
          <a:xfrm>
            <a:off x="167809" y="1871218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5FEF0C-5B7D-42BC-AA85-F0A1C4C91D04}"/>
              </a:ext>
            </a:extLst>
          </p:cNvPr>
          <p:cNvSpPr/>
          <p:nvPr/>
        </p:nvSpPr>
        <p:spPr>
          <a:xfrm>
            <a:off x="167809" y="2302229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5A0B56-410F-4BC2-92F0-D0C46802EE01}"/>
              </a:ext>
            </a:extLst>
          </p:cNvPr>
          <p:cNvSpPr/>
          <p:nvPr/>
        </p:nvSpPr>
        <p:spPr>
          <a:xfrm>
            <a:off x="167809" y="3396874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12DE4C-CEA1-43C7-9FB6-B3FD8BE21AFA}"/>
              </a:ext>
            </a:extLst>
          </p:cNvPr>
          <p:cNvSpPr/>
          <p:nvPr/>
        </p:nvSpPr>
        <p:spPr>
          <a:xfrm>
            <a:off x="167809" y="3859211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4E6CD3-9249-4BC7-BD2C-84B7AA974DDC}"/>
              </a:ext>
            </a:extLst>
          </p:cNvPr>
          <p:cNvSpPr/>
          <p:nvPr/>
        </p:nvSpPr>
        <p:spPr>
          <a:xfrm>
            <a:off x="175942" y="4932978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8E3E8C-9B41-48F2-BB43-1867AB90E746}"/>
              </a:ext>
            </a:extLst>
          </p:cNvPr>
          <p:cNvSpPr/>
          <p:nvPr/>
        </p:nvSpPr>
        <p:spPr>
          <a:xfrm>
            <a:off x="175942" y="5394646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F0D6D4-88FC-4345-B7DE-DD63B5939A85}"/>
              </a:ext>
            </a:extLst>
          </p:cNvPr>
          <p:cNvSpPr/>
          <p:nvPr/>
        </p:nvSpPr>
        <p:spPr>
          <a:xfrm>
            <a:off x="4336020" y="339423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FB20AC-545D-4911-8365-47F16213CEAC}"/>
              </a:ext>
            </a:extLst>
          </p:cNvPr>
          <p:cNvSpPr/>
          <p:nvPr/>
        </p:nvSpPr>
        <p:spPr>
          <a:xfrm>
            <a:off x="4336020" y="3855900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375E13-FF38-4E9D-BE50-00F2F2D7C51D}"/>
              </a:ext>
            </a:extLst>
          </p:cNvPr>
          <p:cNvSpPr/>
          <p:nvPr/>
        </p:nvSpPr>
        <p:spPr>
          <a:xfrm>
            <a:off x="4324989" y="4926923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D38367-A685-4DF0-9FE1-90646230C56C}"/>
              </a:ext>
            </a:extLst>
          </p:cNvPr>
          <p:cNvSpPr/>
          <p:nvPr/>
        </p:nvSpPr>
        <p:spPr>
          <a:xfrm>
            <a:off x="4324989" y="5388591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2094F5-EC00-47B9-87C0-3E69E72BA7C6}"/>
              </a:ext>
            </a:extLst>
          </p:cNvPr>
          <p:cNvSpPr/>
          <p:nvPr/>
        </p:nvSpPr>
        <p:spPr>
          <a:xfrm>
            <a:off x="11133758" y="1835817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G1</a:t>
            </a:r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14D524-49BC-43A5-91B7-B297153F5306}"/>
              </a:ext>
            </a:extLst>
          </p:cNvPr>
          <p:cNvSpPr/>
          <p:nvPr/>
        </p:nvSpPr>
        <p:spPr>
          <a:xfrm>
            <a:off x="11133758" y="2297485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G2</a:t>
            </a:r>
            <a:endParaRPr lang="en-US" sz="1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F2F3D3-8B89-4CAE-96EF-FB84D1C7E1FC}"/>
              </a:ext>
            </a:extLst>
          </p:cNvPr>
          <p:cNvSpPr/>
          <p:nvPr/>
        </p:nvSpPr>
        <p:spPr>
          <a:xfrm>
            <a:off x="11096514" y="339423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H1</a:t>
            </a:r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78BCB5-451C-4FA7-BC0E-CBB9458B5674}"/>
              </a:ext>
            </a:extLst>
          </p:cNvPr>
          <p:cNvSpPr/>
          <p:nvPr/>
        </p:nvSpPr>
        <p:spPr>
          <a:xfrm>
            <a:off x="11096514" y="3855900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H2</a:t>
            </a:r>
            <a:endParaRPr lang="en-US" sz="1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576B098-327D-496F-B089-AAE123609AC2}"/>
              </a:ext>
            </a:extLst>
          </p:cNvPr>
          <p:cNvSpPr/>
          <p:nvPr/>
        </p:nvSpPr>
        <p:spPr>
          <a:xfrm>
            <a:off x="11168432" y="4932978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EEE487-3CB1-48F6-8D62-0032B8212922}"/>
              </a:ext>
            </a:extLst>
          </p:cNvPr>
          <p:cNvSpPr/>
          <p:nvPr/>
        </p:nvSpPr>
        <p:spPr>
          <a:xfrm>
            <a:off x="11168432" y="5394646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AC10D0-2C39-4126-9BE6-90EA4B0299FB}"/>
              </a:ext>
            </a:extLst>
          </p:cNvPr>
          <p:cNvSpPr/>
          <p:nvPr/>
        </p:nvSpPr>
        <p:spPr>
          <a:xfrm>
            <a:off x="4375340" y="1748012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2F9675-AF13-47CC-B40D-A4296C7D3E39}"/>
              </a:ext>
            </a:extLst>
          </p:cNvPr>
          <p:cNvSpPr/>
          <p:nvPr/>
        </p:nvSpPr>
        <p:spPr>
          <a:xfrm>
            <a:off x="4375340" y="2209680"/>
            <a:ext cx="571928" cy="462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A439-E376-45D7-A174-00B9D0C5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539" y="3198883"/>
            <a:ext cx="3515043" cy="13255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C39251-4738-49A5-BE31-7E3B1B9FA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915" y="3421294"/>
            <a:ext cx="2647839" cy="9147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A151C3-08F9-4CE7-A2D7-CECC4D5A0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18" y="3429000"/>
            <a:ext cx="2527441" cy="8864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9BCEF2-F213-4DF4-B3B3-49D47596A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214" y="1778835"/>
            <a:ext cx="2646422" cy="11698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46DBB7-FCC4-49E8-BCBF-1F727424C4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788" y="4978293"/>
            <a:ext cx="2545850" cy="8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2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FDE5-9B5D-4ED0-BDD5-98DD2053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1969-866D-4115-8E4A-36B91C114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6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0FF0-5CE0-4F85-9624-65946284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81" y="138713"/>
            <a:ext cx="10515600" cy="1325563"/>
          </a:xfrm>
        </p:spPr>
        <p:txBody>
          <a:bodyPr/>
          <a:lstStyle/>
          <a:p>
            <a:r>
              <a:rPr lang="en-US" b="1" dirty="0"/>
              <a:t>Introduction To Association Rule(AR):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61F2D6-8946-413A-B09A-D7C68EF83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8520" y="1475394"/>
            <a:ext cx="10103480" cy="4070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94C180-3D4C-423C-B9B4-18180C8F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833" y="1695235"/>
            <a:ext cx="8711190" cy="392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37020D-633A-46F4-80C6-226EF8BE7DBF}"/>
              </a:ext>
            </a:extLst>
          </p:cNvPr>
          <p:cNvSpPr txBox="1"/>
          <p:nvPr/>
        </p:nvSpPr>
        <p:spPr>
          <a:xfrm>
            <a:off x="2483752" y="1510570"/>
            <a:ext cx="7138057" cy="46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Ideas come from the market basket analysis.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8A4314-97AD-4A32-9CB7-AAAC9FB91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747" y="2170913"/>
            <a:ext cx="3563569" cy="378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2F6C6D-DFA3-46AC-975A-BE473D806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792940" y="2666017"/>
            <a:ext cx="2188681" cy="6760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EE218C-84D2-44DF-9B86-574AB43CB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398" y="3046385"/>
            <a:ext cx="1992144" cy="576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0C72DB-BB7F-474F-8091-F99B64EBC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315" y="3052990"/>
            <a:ext cx="1358906" cy="493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00BED7-C1A6-41EC-8EAC-8D930E79A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665" y="5503103"/>
            <a:ext cx="1304744" cy="4738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1BEB31-B13F-4658-85E9-252C68F90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947" y="4632158"/>
            <a:ext cx="1233584" cy="4479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C075D9-16AD-4332-97B8-0692B3994216}"/>
              </a:ext>
            </a:extLst>
          </p:cNvPr>
          <p:cNvSpPr txBox="1"/>
          <p:nvPr/>
        </p:nvSpPr>
        <p:spPr>
          <a:xfrm>
            <a:off x="2984685" y="2775595"/>
            <a:ext cx="2188680" cy="64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Milk, Eggs, Sugar, Bread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299D6A-C30F-4316-BD7C-19BC0C56CAA5}"/>
              </a:ext>
            </a:extLst>
          </p:cNvPr>
          <p:cNvSpPr txBox="1"/>
          <p:nvPr/>
        </p:nvSpPr>
        <p:spPr>
          <a:xfrm>
            <a:off x="5852415" y="2719127"/>
            <a:ext cx="1758037" cy="64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Butter, Bread, Cheese, Honey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B4114-4313-4083-A36E-4FE098027250}"/>
              </a:ext>
            </a:extLst>
          </p:cNvPr>
          <p:cNvSpPr txBox="1"/>
          <p:nvPr/>
        </p:nvSpPr>
        <p:spPr>
          <a:xfrm>
            <a:off x="9263135" y="3134578"/>
            <a:ext cx="1613079" cy="36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Milk, Cereal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BBF3C-15E6-48F5-BCB1-FA26F6C0F781}"/>
              </a:ext>
            </a:extLst>
          </p:cNvPr>
          <p:cNvSpPr txBox="1"/>
          <p:nvPr/>
        </p:nvSpPr>
        <p:spPr>
          <a:xfrm>
            <a:off x="3136591" y="4632158"/>
            <a:ext cx="1408548" cy="36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1BDA3A7-C01D-404A-815A-A451B3E21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2" y="4979414"/>
            <a:ext cx="2106233" cy="18068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1AA8C62-93E3-4240-ADD1-826DBE0A7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860" y="5059390"/>
            <a:ext cx="1381244" cy="4479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DF25BF-C6C4-4994-A417-189D13C3A803}"/>
              </a:ext>
            </a:extLst>
          </p:cNvPr>
          <p:cNvSpPr txBox="1"/>
          <p:nvPr/>
        </p:nvSpPr>
        <p:spPr>
          <a:xfrm>
            <a:off x="6008570" y="4871477"/>
            <a:ext cx="1304745" cy="36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Customer2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453A80-5EA7-406B-8239-8D12A5E7C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135" y="4908288"/>
            <a:ext cx="1381244" cy="4479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6DF608-73D4-4200-9510-277AB69B1587}"/>
              </a:ext>
            </a:extLst>
          </p:cNvPr>
          <p:cNvSpPr txBox="1"/>
          <p:nvPr/>
        </p:nvSpPr>
        <p:spPr>
          <a:xfrm>
            <a:off x="9451107" y="4816632"/>
            <a:ext cx="1304744" cy="36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Customer3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683A170-7B7E-47BE-8F25-F213A3DD932D}"/>
              </a:ext>
            </a:extLst>
          </p:cNvPr>
          <p:cNvSpPr/>
          <p:nvPr/>
        </p:nvSpPr>
        <p:spPr>
          <a:xfrm>
            <a:off x="3171772" y="5304138"/>
            <a:ext cx="406914" cy="14357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478E07-93C8-4714-A8F8-AC12C19B2F5A}"/>
              </a:ext>
            </a:extLst>
          </p:cNvPr>
          <p:cNvSpPr txBox="1"/>
          <p:nvPr/>
        </p:nvSpPr>
        <p:spPr>
          <a:xfrm>
            <a:off x="3578686" y="5304138"/>
            <a:ext cx="207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What do my customer buy?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722883-91F4-49EC-A797-9DCB84A88DC6}"/>
              </a:ext>
            </a:extLst>
          </p:cNvPr>
          <p:cNvSpPr txBox="1"/>
          <p:nvPr/>
        </p:nvSpPr>
        <p:spPr>
          <a:xfrm>
            <a:off x="3578687" y="6044955"/>
            <a:ext cx="225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 Which products are bought together?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B3B458C-B69E-4A4F-8056-E086CBD22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1" y="1813257"/>
            <a:ext cx="2524125" cy="26384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CDF80BD-4AB7-4EE0-BBF9-3584E5357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5764" y="2739025"/>
            <a:ext cx="2241678" cy="22620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50EB0B-FF97-44A8-9759-68DAE4A962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7825" y="1995761"/>
            <a:ext cx="2486025" cy="2657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0A2E13-9745-4922-82B2-36CA75558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428" y="2719126"/>
            <a:ext cx="2374284" cy="26283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6C56657-94DC-4022-B966-6B2247BAD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1055" y="2085043"/>
            <a:ext cx="3048000" cy="23050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938464-CDAC-4C65-A92C-E445CFE65A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2465" y="3162299"/>
            <a:ext cx="2333625" cy="20004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B6C14B-2FE4-48A8-BCED-3F9F0F5880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9436" y="4961755"/>
            <a:ext cx="1525444" cy="129716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5D2769F-BC96-49AE-BD32-9A12ADF01DD8}"/>
              </a:ext>
            </a:extLst>
          </p:cNvPr>
          <p:cNvSpPr txBox="1"/>
          <p:nvPr/>
        </p:nvSpPr>
        <p:spPr>
          <a:xfrm>
            <a:off x="8351633" y="5331906"/>
            <a:ext cx="90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3CD81DF5-B07E-4043-BDDB-866AD7986BDD}"/>
              </a:ext>
            </a:extLst>
          </p:cNvPr>
          <p:cNvSpPr/>
          <p:nvPr/>
        </p:nvSpPr>
        <p:spPr>
          <a:xfrm>
            <a:off x="9216021" y="4529006"/>
            <a:ext cx="670747" cy="21407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3B1201-9BFE-4C4D-A700-D0EB2B1DE0E3}"/>
              </a:ext>
            </a:extLst>
          </p:cNvPr>
          <p:cNvSpPr txBox="1"/>
          <p:nvPr/>
        </p:nvSpPr>
        <p:spPr>
          <a:xfrm>
            <a:off x="9610411" y="4638215"/>
            <a:ext cx="1958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</a:t>
            </a:r>
            <a:r>
              <a:rPr lang="en-US" dirty="0">
                <a:solidFill>
                  <a:srgbClr val="FF0000"/>
                </a:solidFill>
              </a:rPr>
              <a:t>associations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correlations </a:t>
            </a:r>
            <a:r>
              <a:rPr lang="en-US" dirty="0"/>
              <a:t>between different items that customers place in their shopping basket.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34453E-4599-4B8E-BA0C-FC5163A35ECD}"/>
              </a:ext>
            </a:extLst>
          </p:cNvPr>
          <p:cNvSpPr txBox="1"/>
          <p:nvPr/>
        </p:nvSpPr>
        <p:spPr>
          <a:xfrm>
            <a:off x="2153481" y="5788378"/>
            <a:ext cx="122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3140851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 out of the blue = without warning; unexpectedly.</a:t>
            </a:r>
          </a:p>
          <a:p>
            <a:r>
              <a:rPr lang="en-US" dirty="0"/>
              <a:t>"she phoned me out of the blue"</a:t>
            </a:r>
          </a:p>
          <a:p>
            <a:pPr fontAlgn="t"/>
            <a:r>
              <a:rPr lang="en-US" dirty="0"/>
              <a:t>2- Commonality</a:t>
            </a:r>
          </a:p>
          <a:p>
            <a:pPr fontAlgn="t"/>
            <a:r>
              <a:rPr lang="en-US" dirty="0"/>
              <a:t>3- </a:t>
            </a:r>
            <a:r>
              <a:rPr lang="en-US" b="1" dirty="0"/>
              <a:t>[come across someone/something]</a:t>
            </a:r>
            <a:r>
              <a:rPr lang="en-US" dirty="0"/>
              <a:t> to </a:t>
            </a:r>
            <a:r>
              <a:rPr lang="en-US" dirty="0">
                <a:hlinkClick r:id="rId2" tooltip="meet"/>
              </a:rPr>
              <a:t>meet</a:t>
            </a:r>
            <a:r>
              <a:rPr lang="en-US" dirty="0"/>
              <a:t> someone, or to find something by </a:t>
            </a:r>
            <a:r>
              <a:rPr lang="en-US" dirty="0">
                <a:hlinkClick r:id="rId3" tooltip="chance"/>
              </a:rPr>
              <a:t>chance</a:t>
            </a:r>
            <a:endParaRPr lang="en-US" dirty="0"/>
          </a:p>
          <a:p>
            <a:pPr fontAlgn="t"/>
            <a:r>
              <a:rPr lang="en-US" dirty="0"/>
              <a:t>4- one of the plausible explanation is that: </a:t>
            </a:r>
          </a:p>
          <a:p>
            <a:pPr fontAlgn="t"/>
            <a:r>
              <a:rPr lang="en-US" dirty="0"/>
              <a:t>5- that is a plausible explanation might be case might not be the case but sounds reasonable</a:t>
            </a:r>
          </a:p>
          <a:p>
            <a:pPr fontAlgn="t"/>
            <a:r>
              <a:rPr lang="en-US" dirty="0"/>
              <a:t>6- that comes from data</a:t>
            </a:r>
          </a:p>
        </p:txBody>
      </p:sp>
    </p:spTree>
    <p:extLst>
      <p:ext uri="{BB962C8B-B14F-4D97-AF65-F5344CB8AC3E}">
        <p14:creationId xmlns:p14="http://schemas.microsoft.com/office/powerpoint/2010/main" val="3834017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7- decide how to arrange products in the store</a:t>
            </a:r>
          </a:p>
          <a:p>
            <a:r>
              <a:rPr lang="en-US" dirty="0"/>
              <a:t>8- entice people to buy</a:t>
            </a:r>
          </a:p>
          <a:p>
            <a:r>
              <a:rPr lang="en-US" dirty="0"/>
              <a:t>9- separate as far as possible</a:t>
            </a:r>
          </a:p>
          <a:p>
            <a:r>
              <a:rPr lang="en-US" dirty="0"/>
              <a:t>10- have to walk through the whole store to pick up.</a:t>
            </a:r>
          </a:p>
          <a:p>
            <a:r>
              <a:rPr lang="en-US" dirty="0"/>
              <a:t>11- you see more other product</a:t>
            </a:r>
          </a:p>
          <a:p>
            <a:r>
              <a:rPr lang="en-US" dirty="0"/>
              <a:t>12- let’s talk about in more detail now.</a:t>
            </a:r>
          </a:p>
          <a:p>
            <a:r>
              <a:rPr lang="en-US" dirty="0"/>
              <a:t>13- people who bought also bought </a:t>
            </a:r>
          </a:p>
          <a:p>
            <a:r>
              <a:rPr lang="en-US" dirty="0"/>
              <a:t>14-potential rules</a:t>
            </a:r>
          </a:p>
          <a:p>
            <a:r>
              <a:rPr lang="en-US" dirty="0"/>
              <a:t>15- some rules are stronger some are weaker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76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Vocabulary3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16- we can come up with quite solid rules.</a:t>
            </a:r>
          </a:p>
          <a:p>
            <a:r>
              <a:rPr lang="en-US" dirty="0"/>
              <a:t>17-how </a:t>
            </a:r>
            <a:r>
              <a:rPr lang="en-US" dirty="0" err="1"/>
              <a:t>apriori</a:t>
            </a:r>
            <a:r>
              <a:rPr lang="en-US" dirty="0"/>
              <a:t> algorithm works : 3 parts : lift, support , confidence</a:t>
            </a:r>
          </a:p>
          <a:p>
            <a:r>
              <a:rPr lang="en-US" dirty="0"/>
              <a:t>18-  confidence is defined as ….</a:t>
            </a:r>
          </a:p>
          <a:p>
            <a:r>
              <a:rPr lang="en-US" dirty="0"/>
              <a:t>19- lift is confidence divided by support</a:t>
            </a:r>
          </a:p>
          <a:p>
            <a:r>
              <a:rPr lang="en-US" dirty="0"/>
              <a:t>20- specific scenario</a:t>
            </a:r>
          </a:p>
          <a:p>
            <a:r>
              <a:rPr lang="en-US" dirty="0"/>
              <a:t>21- optimizing the sales</a:t>
            </a:r>
          </a:p>
          <a:p>
            <a:r>
              <a:rPr lang="en-US" dirty="0"/>
              <a:t>22- pop up in its mind</a:t>
            </a:r>
          </a:p>
          <a:p>
            <a:r>
              <a:rPr lang="en-US" dirty="0"/>
              <a:t>23- a basket of 3 products corn , milk and bread</a:t>
            </a:r>
          </a:p>
        </p:txBody>
      </p:sp>
    </p:spTree>
    <p:extLst>
      <p:ext uri="{BB962C8B-B14F-4D97-AF65-F5344CB8AC3E}">
        <p14:creationId xmlns:p14="http://schemas.microsoft.com/office/powerpoint/2010/main" val="199997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1-Buy bread and apple and …. From Walmart</a:t>
            </a:r>
          </a:p>
          <a:p>
            <a:r>
              <a:rPr lang="en-US" dirty="0"/>
              <a:t>2- give them to specific people and ask them to open the box</a:t>
            </a:r>
          </a:p>
          <a:p>
            <a:r>
              <a:rPr lang="en-US" dirty="0"/>
              <a:t>3- show the pictures of products  on board</a:t>
            </a:r>
          </a:p>
          <a:p>
            <a:r>
              <a:rPr lang="en-US" dirty="0"/>
              <a:t>4- create new store in </a:t>
            </a:r>
            <a:r>
              <a:rPr lang="en-US" dirty="0" err="1"/>
              <a:t>gilan</a:t>
            </a:r>
            <a:r>
              <a:rPr lang="en-US" dirty="0"/>
              <a:t> based on the transaction and result in sari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08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to Walmart pickup?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Walmart pickup does exist?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88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History of apriori &amp; ARL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Commonality </a:t>
            </a:r>
          </a:p>
          <a:p>
            <a:r>
              <a:rPr lang="en-US" dirty="0"/>
              <a:t> </a:t>
            </a:r>
            <a:r>
              <a:rPr lang="en-US" sz="3200" b="1" dirty="0"/>
              <a:t>What's the meaning of priori?</a:t>
            </a:r>
          </a:p>
          <a:p>
            <a:pPr marL="0" indent="0">
              <a:buNone/>
            </a:pPr>
            <a:r>
              <a:rPr lang="en-US" dirty="0"/>
              <a:t> A </a:t>
            </a:r>
            <a:r>
              <a:rPr lang="en-US" b="1" dirty="0"/>
              <a:t>priori</a:t>
            </a:r>
            <a:r>
              <a:rPr lang="en-US" dirty="0"/>
              <a:t>, Latin for "from the former", is traditionally contrasted with a posteriori. ... Whereas a posteriori knowledge is knowledge based solely on experience or personal observation, a </a:t>
            </a:r>
            <a:r>
              <a:rPr lang="en-US" b="1" dirty="0"/>
              <a:t>priori</a:t>
            </a:r>
            <a:r>
              <a:rPr lang="en-US" dirty="0"/>
              <a:t> knowledge is knowledge that comes from the power of reasoning based on self-evident truths.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15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3FAA-C16F-44E0-AA80-C304FD28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algorithm (complete)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6E2C8-D4BC-4FE5-9047-BB5553128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1-Step1: Set a minimum support and confidence</a:t>
            </a:r>
          </a:p>
          <a:p>
            <a:r>
              <a:rPr lang="en-US" dirty="0"/>
              <a:t>2-Step2: Take all the subsets in transactions having higher support than minimum support.</a:t>
            </a:r>
          </a:p>
          <a:p>
            <a:r>
              <a:rPr lang="en-US" dirty="0"/>
              <a:t>3-Step3:  Take all the rules of this subsets having higher confidence than minimum confidence.</a:t>
            </a:r>
          </a:p>
          <a:p>
            <a:r>
              <a:rPr lang="en-US" dirty="0"/>
              <a:t>4-Step4:  sort the rules by decreasing lift</a:t>
            </a:r>
          </a:p>
          <a:p>
            <a:r>
              <a:rPr lang="en-US" dirty="0"/>
              <a:t>Extra steps:</a:t>
            </a:r>
          </a:p>
          <a:p>
            <a:pPr marL="0" indent="0">
              <a:buNone/>
            </a:pPr>
            <a:r>
              <a:rPr lang="en-US" dirty="0"/>
              <a:t>1-we need inspections to check our rules are  Reasonable(relevant) or not   how many rules does </a:t>
            </a:r>
            <a:r>
              <a:rPr lang="en-US" dirty="0" err="1"/>
              <a:t>apriori</a:t>
            </a:r>
            <a:r>
              <a:rPr lang="en-US" dirty="0"/>
              <a:t> algorithm find</a:t>
            </a:r>
          </a:p>
          <a:p>
            <a:pPr marL="0" indent="0">
              <a:buNone/>
            </a:pPr>
            <a:r>
              <a:rPr lang="en-US" dirty="0"/>
              <a:t>2- identify the number of frequency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9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3F39D-796F-4020-930A-5390837E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Association Rule Techniques: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DABB39B-7FD8-44FF-9DA1-F73E2FB89D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71331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green room&#10;&#10;Description automatically generated">
            <a:extLst>
              <a:ext uri="{FF2B5EF4-FFF2-40B4-BE49-F238E27FC236}">
                <a16:creationId xmlns:a16="http://schemas.microsoft.com/office/drawing/2014/main" id="{E223841B-5AD7-42D2-AECE-CDB7D90C1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61" y="5041773"/>
            <a:ext cx="1004620" cy="95833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B4A2C1-1EB1-4CCA-A7BC-EEB3B9A99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61" y="2881678"/>
            <a:ext cx="1004620" cy="10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9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45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47A19-66CA-47A8-9ACB-2B1D7CF7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 is A priori?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C95F6-EA20-4C65-AC69-658ADA49C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7" r="-1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4F040-8F13-4F1C-A45D-899525A69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b="1" u="sng" dirty="0">
                <a:solidFill>
                  <a:srgbClr val="FFFFFF"/>
                </a:solidFill>
              </a:rPr>
              <a:t>Definition: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A </a:t>
            </a:r>
            <a:r>
              <a:rPr lang="en-US" sz="2000" b="1" dirty="0">
                <a:solidFill>
                  <a:srgbClr val="FFFFFF"/>
                </a:solidFill>
              </a:rPr>
              <a:t>priori</a:t>
            </a:r>
            <a:r>
              <a:rPr lang="en-US" sz="2000" dirty="0">
                <a:solidFill>
                  <a:srgbClr val="FFFFFF"/>
                </a:solidFill>
              </a:rPr>
              <a:t>, Latin for </a:t>
            </a:r>
            <a:r>
              <a:rPr lang="en-US" sz="1800" b="1" dirty="0">
                <a:solidFill>
                  <a:srgbClr val="FF0000"/>
                </a:solidFill>
              </a:rPr>
              <a:t>"</a:t>
            </a:r>
            <a:r>
              <a:rPr lang="en-US" sz="2000" b="1" dirty="0">
                <a:solidFill>
                  <a:srgbClr val="FF0000"/>
                </a:solidFill>
              </a:rPr>
              <a:t>from the former</a:t>
            </a:r>
            <a:r>
              <a:rPr lang="en-US" sz="1800" b="1" dirty="0">
                <a:solidFill>
                  <a:srgbClr val="FF0000"/>
                </a:solidFill>
              </a:rPr>
              <a:t>",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a </a:t>
            </a:r>
            <a:r>
              <a:rPr lang="en-US" sz="2000" b="1" dirty="0">
                <a:solidFill>
                  <a:srgbClr val="FFFFFF"/>
                </a:solidFill>
              </a:rPr>
              <a:t>priori</a:t>
            </a:r>
            <a:r>
              <a:rPr lang="en-US" sz="2000" dirty="0">
                <a:solidFill>
                  <a:srgbClr val="FFFFFF"/>
                </a:solidFill>
              </a:rPr>
              <a:t> knowledge is knowledge that comes from the power of reasoning based on self-evident truths. 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 priori is proper for </a:t>
            </a:r>
            <a:r>
              <a:rPr lang="en-US" sz="2000" dirty="0" err="1">
                <a:solidFill>
                  <a:srgbClr val="FF0000"/>
                </a:solidFill>
              </a:rPr>
              <a:t>boolean</a:t>
            </a:r>
            <a:r>
              <a:rPr lang="en-US" sz="2000" dirty="0">
                <a:solidFill>
                  <a:srgbClr val="FFFFFF"/>
                </a:solidFill>
              </a:rPr>
              <a:t> datasets.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+mj-lt"/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8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3191-8AFA-4524-8D46-C3A8066F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priori’s</a:t>
            </a:r>
            <a:r>
              <a:rPr lang="en-US" dirty="0"/>
              <a:t> Parameters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3909A9-45F5-440A-95B3-BB3FAACFFF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6603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erson jumping up in the air&#10;&#10;Description automatically generated">
            <a:extLst>
              <a:ext uri="{FF2B5EF4-FFF2-40B4-BE49-F238E27FC236}">
                <a16:creationId xmlns:a16="http://schemas.microsoft.com/office/drawing/2014/main" id="{D3C7875C-BDCF-416B-ABDD-A4B166A790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66" y="2809492"/>
            <a:ext cx="1316804" cy="11918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55709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A3FAA-C16F-44E0-AA80-C304FD28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A priori algorithm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A1205B1-3609-40FA-9925-BDAB654B4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75878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134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9E0FE-E848-48E1-9E06-431310533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Ofogh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Koorosh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C062C9-6BD3-459D-AEF8-0933B8DE7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2640496"/>
            <a:ext cx="11496821" cy="3736466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5FC17D2-9E05-414F-9089-3FCB0A178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3" y="343489"/>
            <a:ext cx="1905000" cy="18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55679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918" y="3412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918" y="1785459"/>
            <a:ext cx="10938164" cy="4351338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FFFF"/>
                </a:solidFill>
              </a:rPr>
              <a:t>1-Size of Data</a:t>
            </a:r>
            <a:r>
              <a:rPr lang="en-US" b="1" dirty="0">
                <a:solidFill>
                  <a:srgbClr val="FFFFFF"/>
                </a:solidFill>
              </a:rPr>
              <a:t>:7501 Transactions</a:t>
            </a:r>
          </a:p>
          <a:p>
            <a:r>
              <a:rPr lang="en-US" b="1" u="sng" dirty="0">
                <a:solidFill>
                  <a:srgbClr val="FFFFFF"/>
                </a:solidFill>
              </a:rPr>
              <a:t>2-Variations</a:t>
            </a:r>
            <a:r>
              <a:rPr lang="en-US" b="1" dirty="0">
                <a:solidFill>
                  <a:srgbClr val="FFFFFF"/>
                </a:solidFill>
              </a:rPr>
              <a:t>:120 different products in 21 categories</a:t>
            </a:r>
          </a:p>
          <a:p>
            <a:r>
              <a:rPr lang="en-US" b="1" u="sng" dirty="0">
                <a:solidFill>
                  <a:srgbClr val="FFFFFF"/>
                </a:solidFill>
              </a:rPr>
              <a:t>3-Time of  Collecting the  Data</a:t>
            </a:r>
            <a:r>
              <a:rPr lang="en-US" b="1" dirty="0">
                <a:solidFill>
                  <a:srgbClr val="FFFFFF"/>
                </a:solidFill>
              </a:rPr>
              <a:t>: one week (May/2/2017-May/8/2017 )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246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A24-31E7-41D2-B4DB-8EE28D1F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Set Parameters: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9C41E-7BFC-4DB3-B633-A104E7E81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128888"/>
                <a:ext cx="5731267" cy="4729112"/>
              </a:xfrm>
            </p:spPr>
            <p:txBody>
              <a:bodyPr anchor="t"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6200" dirty="0"/>
                  <a:t>Support:</a:t>
                </a:r>
              </a:p>
              <a:p>
                <a:pPr marL="457200" lvl="1" indent="0">
                  <a:buNone/>
                </a:pPr>
                <a:r>
                  <a:rPr lang="en-US" sz="6200" dirty="0"/>
                  <a:t>F= Frequency in a day</a:t>
                </a:r>
              </a:p>
              <a:p>
                <a:pPr marL="457200" lvl="1" indent="0">
                  <a:buNone/>
                </a:pPr>
                <a:r>
                  <a:rPr lang="en-US" sz="6200" dirty="0"/>
                  <a:t>D= Duration of collecting the data</a:t>
                </a:r>
              </a:p>
              <a:p>
                <a:pPr marL="457200" lvl="1" indent="0">
                  <a:buNone/>
                </a:pPr>
                <a:r>
                  <a:rPr lang="en-US" sz="6200" dirty="0"/>
                  <a:t>N=Size of data set</a:t>
                </a:r>
              </a:p>
              <a:p>
                <a:pPr marL="457200" lvl="1" indent="0">
                  <a:buNone/>
                </a:pPr>
                <a:r>
                  <a:rPr lang="en-US" sz="6200" dirty="0"/>
                  <a:t>Minimum Support=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200" b="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6200" b="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6200" b="0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6200" b="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6200" dirty="0"/>
                  <a:t>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200" b="0" i="1" dirty="0" smtClean="0">
                            <a:latin typeface="Cambria Math" panose="02040503050406030204" pitchFamily="18" charset="0"/>
                          </a:rPr>
                          <m:t>3∗7</m:t>
                        </m:r>
                      </m:num>
                      <m:den>
                        <m:r>
                          <a:rPr lang="en-US" sz="6200" b="0" i="1" dirty="0" smtClean="0">
                            <a:latin typeface="Cambria Math" panose="02040503050406030204" pitchFamily="18" charset="0"/>
                          </a:rPr>
                          <m:t>7501</m:t>
                        </m:r>
                      </m:den>
                    </m:f>
                  </m:oMath>
                </a14:m>
                <a:r>
                  <a:rPr lang="en-US" sz="6200" dirty="0"/>
                  <a:t>  =</a:t>
                </a:r>
              </a:p>
              <a:p>
                <a:pPr marL="0" indent="0">
                  <a:buNone/>
                </a:pPr>
                <a:endParaRPr lang="en-US" sz="6200" dirty="0"/>
              </a:p>
              <a:p>
                <a:pPr marL="0" indent="0">
                  <a:buNone/>
                </a:pPr>
                <a:r>
                  <a:rPr lang="en-US" sz="6200" dirty="0"/>
                  <a:t>Confidence:</a:t>
                </a:r>
              </a:p>
              <a:p>
                <a:pPr marL="457200" lvl="1" indent="0">
                  <a:buNone/>
                </a:pPr>
                <a:r>
                  <a:rPr lang="en-US" sz="6200" dirty="0"/>
                  <a:t>Start with default value(0.8) then decrease confidence step by step until we get some relevant rules.                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6200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6200" dirty="0"/>
                  <a:t>Lift:</a:t>
                </a:r>
              </a:p>
              <a:p>
                <a:pPr marL="457200" lvl="2" indent="0">
                  <a:spcBef>
                    <a:spcPts val="1000"/>
                  </a:spcBef>
                  <a:buNone/>
                </a:pPr>
                <a:r>
                  <a:rPr lang="en-US" sz="6200" dirty="0"/>
                  <a:t> The rules with highest lifts are most relevant rules.</a:t>
                </a:r>
              </a:p>
              <a:p>
                <a:pPr marL="457200" lvl="2" indent="0">
                  <a:spcBef>
                    <a:spcPts val="1000"/>
                  </a:spcBef>
                  <a:buNone/>
                </a:pPr>
                <a:endParaRPr lang="en-US" sz="6200" dirty="0"/>
              </a:p>
              <a:p>
                <a:pPr marL="457200" lvl="2" indent="0">
                  <a:spcBef>
                    <a:spcPts val="1000"/>
                  </a:spcBef>
                  <a:buNone/>
                </a:pPr>
                <a:endParaRPr lang="en-US" sz="6200" dirty="0"/>
              </a:p>
              <a:p>
                <a:pPr marL="914400" lvl="2" indent="0">
                  <a:buNone/>
                </a:pPr>
                <a:r>
                  <a:rPr lang="en-US" sz="2600" dirty="0"/>
                  <a:t>  </a:t>
                </a: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E9C41E-7BFC-4DB3-B633-A104E7E81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128888"/>
                <a:ext cx="5731267" cy="4729112"/>
              </a:xfrm>
              <a:blipFill>
                <a:blip r:embed="rId2"/>
                <a:stretch>
                  <a:fillRect l="-532" t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: Shape 4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2CDA8E-272E-460B-A125-CCD17E67F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4" r="1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C014F66-AFDD-4D7B-BD19-294530AECC34}"/>
              </a:ext>
            </a:extLst>
          </p:cNvPr>
          <p:cNvSpPr txBox="1"/>
          <p:nvPr/>
        </p:nvSpPr>
        <p:spPr>
          <a:xfrm>
            <a:off x="-1222625" y="212888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73F64E-486B-4417-B68F-44604AE78A00}"/>
              </a:ext>
            </a:extLst>
          </p:cNvPr>
          <p:cNvSpPr txBox="1"/>
          <p:nvPr/>
        </p:nvSpPr>
        <p:spPr>
          <a:xfrm>
            <a:off x="4625236" y="3005295"/>
            <a:ext cx="11631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0.0028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C62D5A-9D44-4CDA-AF02-F212014F1655}"/>
              </a:ext>
            </a:extLst>
          </p:cNvPr>
          <p:cNvSpPr txBox="1"/>
          <p:nvPr/>
        </p:nvSpPr>
        <p:spPr>
          <a:xfrm>
            <a:off x="4789238" y="4493444"/>
            <a:ext cx="10269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3823470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1021</Words>
  <Application>Microsoft Office PowerPoint</Application>
  <PresentationFormat>Widescreen</PresentationFormat>
  <Paragraphs>202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Effect of relocating products on revenue of a store.</vt:lpstr>
      <vt:lpstr>Introduction To Association Rule(AR):</vt:lpstr>
      <vt:lpstr>Association Rule Techniques:</vt:lpstr>
      <vt:lpstr>What is A priori?</vt:lpstr>
      <vt:lpstr>A priori’s Parameters</vt:lpstr>
      <vt:lpstr> A priori algorithm</vt:lpstr>
      <vt:lpstr>Ofogh Koorosh:</vt:lpstr>
      <vt:lpstr>Dataset:</vt:lpstr>
      <vt:lpstr>Set Parameters:</vt:lpstr>
      <vt:lpstr>Absolute Item Frequency Plot</vt:lpstr>
      <vt:lpstr>Two-Key Plot</vt:lpstr>
      <vt:lpstr>Set number of items in a basket:</vt:lpstr>
      <vt:lpstr>First 2 Strongest Rules:</vt:lpstr>
      <vt:lpstr>Current Location:</vt:lpstr>
      <vt:lpstr>Optimum Location:</vt:lpstr>
      <vt:lpstr>Current vs Optimum:</vt:lpstr>
      <vt:lpstr>PowerPoint Presentation</vt:lpstr>
      <vt:lpstr>Current Location:</vt:lpstr>
      <vt:lpstr>PowerPoint Presentation</vt:lpstr>
      <vt:lpstr>Vocabulary 1</vt:lpstr>
      <vt:lpstr>Vocabulary2</vt:lpstr>
      <vt:lpstr>Vocabulary3 </vt:lpstr>
      <vt:lpstr>Ideas</vt:lpstr>
      <vt:lpstr>Compare to Walmart pickup?</vt:lpstr>
      <vt:lpstr>History of apriori &amp; ARL</vt:lpstr>
      <vt:lpstr> APriori algorithm (complete)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relocating products on revenue of a store.</dc:title>
  <dc:creator>mohammad.maydanchi.si@gmail.com</dc:creator>
  <cp:lastModifiedBy>mohammad.maydanchi.si@gmail.com</cp:lastModifiedBy>
  <cp:revision>1</cp:revision>
  <dcterms:created xsi:type="dcterms:W3CDTF">2019-12-03T08:46:17Z</dcterms:created>
  <dcterms:modified xsi:type="dcterms:W3CDTF">2019-12-06T04:33:46Z</dcterms:modified>
</cp:coreProperties>
</file>